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notesSlides/notesSlide17.xml" ContentType="application/vnd.openxmlformats-officedocument.presentationml.notesSlide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Default Extension="svg" ContentType="image/svg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5" r:id="rId1"/>
    <p:sldMasterId id="2147483678" r:id="rId2"/>
  </p:sldMasterIdLst>
  <p:notesMasterIdLst>
    <p:notesMasterId r:id="rId28"/>
  </p:notesMasterIdLst>
  <p:sldIdLst>
    <p:sldId id="280" r:id="rId3"/>
    <p:sldId id="287" r:id="rId4"/>
    <p:sldId id="288" r:id="rId5"/>
    <p:sldId id="295" r:id="rId6"/>
    <p:sldId id="296" r:id="rId7"/>
    <p:sldId id="297" r:id="rId8"/>
    <p:sldId id="282" r:id="rId9"/>
    <p:sldId id="299" r:id="rId10"/>
    <p:sldId id="283" r:id="rId11"/>
    <p:sldId id="284" r:id="rId12"/>
    <p:sldId id="285" r:id="rId13"/>
    <p:sldId id="298" r:id="rId14"/>
    <p:sldId id="286" r:id="rId15"/>
    <p:sldId id="293" r:id="rId16"/>
    <p:sldId id="294" r:id="rId17"/>
    <p:sldId id="292" r:id="rId18"/>
    <p:sldId id="303" r:id="rId19"/>
    <p:sldId id="304" r:id="rId20"/>
    <p:sldId id="300" r:id="rId21"/>
    <p:sldId id="302" r:id="rId22"/>
    <p:sldId id="301" r:id="rId23"/>
    <p:sldId id="305" r:id="rId24"/>
    <p:sldId id="306" r:id="rId25"/>
    <p:sldId id="289" r:id="rId26"/>
    <p:sldId id="290" r:id="rId27"/>
  </p:sldIdLst>
  <p:sldSz cx="12192000" cy="6858000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alentina Dallavalle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CBA51"/>
    <a:srgbClr val="5B8E32"/>
    <a:srgbClr val="0599EE"/>
    <a:srgbClr val="9F2E2E"/>
    <a:srgbClr val="CE482E"/>
    <a:srgbClr val="8BAB41"/>
    <a:srgbClr val="CE482F"/>
    <a:srgbClr val="458232"/>
    <a:srgbClr val="696059"/>
    <a:srgbClr val="2B399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110" autoAdjust="0"/>
    <p:restoredTop sz="94660"/>
  </p:normalViewPr>
  <p:slideViewPr>
    <p:cSldViewPr snapToGrid="0">
      <p:cViewPr varScale="1">
        <p:scale>
          <a:sx n="76" d="100"/>
          <a:sy n="76" d="100"/>
        </p:scale>
        <p:origin x="-120" y="-4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A082EE-93CA-4691-8837-88351CFEC14A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A3A88F5A-FA07-4E6E-BA5A-27F9DF721053}">
      <dgm:prSet phldrT="[Testo]"/>
      <dgm:spPr/>
      <dgm:t>
        <a:bodyPr/>
        <a:lstStyle/>
        <a:p>
          <a:r>
            <a:rPr lang="it-IT" dirty="0">
              <a:latin typeface="Source Sans Pro" panose="020B0503030403020204" pitchFamily="34" charset="0"/>
            </a:rPr>
            <a:t>30-50</a:t>
          </a:r>
        </a:p>
      </dgm:t>
    </dgm:pt>
    <dgm:pt modelId="{A534E265-7606-41F5-8382-47B8936A4CBC}" type="parTrans" cxnId="{AF7B6B6B-FFFE-46C4-A666-811B0FDA39A3}">
      <dgm:prSet/>
      <dgm:spPr/>
      <dgm:t>
        <a:bodyPr/>
        <a:lstStyle/>
        <a:p>
          <a:endParaRPr lang="it-IT">
            <a:latin typeface="Source Sans Pro" panose="020B0503030403020204" pitchFamily="34" charset="0"/>
          </a:endParaRPr>
        </a:p>
      </dgm:t>
    </dgm:pt>
    <dgm:pt modelId="{D3556FDE-B948-49CC-966A-8F75E1E4D77A}" type="sibTrans" cxnId="{AF7B6B6B-FFFE-46C4-A666-811B0FDA39A3}">
      <dgm:prSet/>
      <dgm:spPr/>
      <dgm:t>
        <a:bodyPr/>
        <a:lstStyle/>
        <a:p>
          <a:endParaRPr lang="it-IT">
            <a:latin typeface="Source Sans Pro" panose="020B0503030403020204" pitchFamily="34" charset="0"/>
          </a:endParaRPr>
        </a:p>
      </dgm:t>
    </dgm:pt>
    <dgm:pt modelId="{AEEFA8C5-060D-4A5E-96B7-CBC7389F70CC}">
      <dgm:prSet phldrT="[Testo]"/>
      <dgm:spPr/>
      <dgm:t>
        <a:bodyPr/>
        <a:lstStyle/>
        <a:p>
          <a:r>
            <a:rPr lang="it-IT" dirty="0">
              <a:latin typeface="Source Sans Pro" panose="020B0503030403020204" pitchFamily="34" charset="0"/>
            </a:rPr>
            <a:t>2</a:t>
          </a:r>
        </a:p>
      </dgm:t>
    </dgm:pt>
    <dgm:pt modelId="{2DB3BFC2-FA37-48BF-9619-8991171BC206}" type="parTrans" cxnId="{98FC7B7B-51C5-4815-A429-3C07A756B10C}">
      <dgm:prSet/>
      <dgm:spPr/>
      <dgm:t>
        <a:bodyPr/>
        <a:lstStyle/>
        <a:p>
          <a:endParaRPr lang="it-IT">
            <a:latin typeface="Source Sans Pro" panose="020B0503030403020204" pitchFamily="34" charset="0"/>
          </a:endParaRPr>
        </a:p>
      </dgm:t>
    </dgm:pt>
    <dgm:pt modelId="{8A30A2D2-2E74-4B5C-8A9A-C84BD603DC30}" type="sibTrans" cxnId="{98FC7B7B-51C5-4815-A429-3C07A756B10C}">
      <dgm:prSet/>
      <dgm:spPr/>
      <dgm:t>
        <a:bodyPr/>
        <a:lstStyle/>
        <a:p>
          <a:endParaRPr lang="it-IT">
            <a:latin typeface="Source Sans Pro" panose="020B0503030403020204" pitchFamily="34" charset="0"/>
          </a:endParaRPr>
        </a:p>
      </dgm:t>
    </dgm:pt>
    <dgm:pt modelId="{39F849DE-79CD-4560-92BE-7C25D0315FC9}">
      <dgm:prSet phldrT="[Testo]"/>
      <dgm:spPr/>
      <dgm:t>
        <a:bodyPr/>
        <a:lstStyle/>
        <a:p>
          <a:r>
            <a:rPr lang="it-IT" dirty="0">
              <a:latin typeface="Source Sans Pro" panose="020B0503030403020204" pitchFamily="34" charset="0"/>
            </a:rPr>
            <a:t>9</a:t>
          </a:r>
        </a:p>
      </dgm:t>
    </dgm:pt>
    <dgm:pt modelId="{D1DCB6E3-F95E-4DA0-8BB0-9D1DA823F5AC}" type="parTrans" cxnId="{5414C593-4A95-42E0-AACD-3A51898CF158}">
      <dgm:prSet/>
      <dgm:spPr/>
      <dgm:t>
        <a:bodyPr/>
        <a:lstStyle/>
        <a:p>
          <a:endParaRPr lang="it-IT">
            <a:latin typeface="Source Sans Pro" panose="020B0503030403020204" pitchFamily="34" charset="0"/>
          </a:endParaRPr>
        </a:p>
      </dgm:t>
    </dgm:pt>
    <dgm:pt modelId="{5FF76700-AB4E-4C10-AFC2-CBCA922450FB}" type="sibTrans" cxnId="{5414C593-4A95-42E0-AACD-3A51898CF158}">
      <dgm:prSet/>
      <dgm:spPr/>
      <dgm:t>
        <a:bodyPr/>
        <a:lstStyle/>
        <a:p>
          <a:endParaRPr lang="it-IT">
            <a:latin typeface="Source Sans Pro" panose="020B0503030403020204" pitchFamily="34" charset="0"/>
          </a:endParaRPr>
        </a:p>
      </dgm:t>
    </dgm:pt>
    <dgm:pt modelId="{8E64F579-9AC6-4905-AD77-443E465FE24A}" type="pres">
      <dgm:prSet presAssocID="{5EA082EE-93CA-4691-8837-88351CFEC14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3535644E-9FD5-42A2-B3BD-AD0C9399C3F9}" type="pres">
      <dgm:prSet presAssocID="{A3A88F5A-FA07-4E6E-BA5A-27F9DF72105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40D9466-E2FB-4227-904C-03BE4D9223F0}" type="pres">
      <dgm:prSet presAssocID="{D3556FDE-B948-49CC-966A-8F75E1E4D77A}" presName="sibTrans" presStyleCnt="0"/>
      <dgm:spPr/>
    </dgm:pt>
    <dgm:pt modelId="{058A2004-2CEB-45F4-9C82-CCB83F6A900D}" type="pres">
      <dgm:prSet presAssocID="{AEEFA8C5-060D-4A5E-96B7-CBC7389F70C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E5F7112-5605-42FD-9D6E-7D77BEF47484}" type="pres">
      <dgm:prSet presAssocID="{8A30A2D2-2E74-4B5C-8A9A-C84BD603DC30}" presName="sibTrans" presStyleCnt="0"/>
      <dgm:spPr/>
    </dgm:pt>
    <dgm:pt modelId="{FE88CA96-1DF3-4719-94C8-9699A750FFB1}" type="pres">
      <dgm:prSet presAssocID="{39F849DE-79CD-4560-92BE-7C25D0315FC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D061C96B-749C-49F3-B2E7-440BBF7E53A2}" type="presOf" srcId="{AEEFA8C5-060D-4A5E-96B7-CBC7389F70CC}" destId="{058A2004-2CEB-45F4-9C82-CCB83F6A900D}" srcOrd="0" destOrd="0" presId="urn:microsoft.com/office/officeart/2005/8/layout/default#1"/>
    <dgm:cxn modelId="{AF7B6B6B-FFFE-46C4-A666-811B0FDA39A3}" srcId="{5EA082EE-93CA-4691-8837-88351CFEC14A}" destId="{A3A88F5A-FA07-4E6E-BA5A-27F9DF721053}" srcOrd="0" destOrd="0" parTransId="{A534E265-7606-41F5-8382-47B8936A4CBC}" sibTransId="{D3556FDE-B948-49CC-966A-8F75E1E4D77A}"/>
    <dgm:cxn modelId="{468577F3-3D01-4375-97C6-70FB9684A114}" type="presOf" srcId="{5EA082EE-93CA-4691-8837-88351CFEC14A}" destId="{8E64F579-9AC6-4905-AD77-443E465FE24A}" srcOrd="0" destOrd="0" presId="urn:microsoft.com/office/officeart/2005/8/layout/default#1"/>
    <dgm:cxn modelId="{98FC7B7B-51C5-4815-A429-3C07A756B10C}" srcId="{5EA082EE-93CA-4691-8837-88351CFEC14A}" destId="{AEEFA8C5-060D-4A5E-96B7-CBC7389F70CC}" srcOrd="1" destOrd="0" parTransId="{2DB3BFC2-FA37-48BF-9619-8991171BC206}" sibTransId="{8A30A2D2-2E74-4B5C-8A9A-C84BD603DC30}"/>
    <dgm:cxn modelId="{B7D7A4BB-9537-4867-B9EC-4B8F95287CD9}" type="presOf" srcId="{A3A88F5A-FA07-4E6E-BA5A-27F9DF721053}" destId="{3535644E-9FD5-42A2-B3BD-AD0C9399C3F9}" srcOrd="0" destOrd="0" presId="urn:microsoft.com/office/officeart/2005/8/layout/default#1"/>
    <dgm:cxn modelId="{5414C593-4A95-42E0-AACD-3A51898CF158}" srcId="{5EA082EE-93CA-4691-8837-88351CFEC14A}" destId="{39F849DE-79CD-4560-92BE-7C25D0315FC9}" srcOrd="2" destOrd="0" parTransId="{D1DCB6E3-F95E-4DA0-8BB0-9D1DA823F5AC}" sibTransId="{5FF76700-AB4E-4C10-AFC2-CBCA922450FB}"/>
    <dgm:cxn modelId="{5CA2235B-433E-4B48-9DA7-5187E6146992}" type="presOf" srcId="{39F849DE-79CD-4560-92BE-7C25D0315FC9}" destId="{FE88CA96-1DF3-4719-94C8-9699A750FFB1}" srcOrd="0" destOrd="0" presId="urn:microsoft.com/office/officeart/2005/8/layout/default#1"/>
    <dgm:cxn modelId="{1A57C771-9906-4547-B9F3-A8141D04D015}" type="presParOf" srcId="{8E64F579-9AC6-4905-AD77-443E465FE24A}" destId="{3535644E-9FD5-42A2-B3BD-AD0C9399C3F9}" srcOrd="0" destOrd="0" presId="urn:microsoft.com/office/officeart/2005/8/layout/default#1"/>
    <dgm:cxn modelId="{AF549B17-5C1F-46B8-AC61-8EA70F649A0D}" type="presParOf" srcId="{8E64F579-9AC6-4905-AD77-443E465FE24A}" destId="{640D9466-E2FB-4227-904C-03BE4D9223F0}" srcOrd="1" destOrd="0" presId="urn:microsoft.com/office/officeart/2005/8/layout/default#1"/>
    <dgm:cxn modelId="{A33075C4-4D7C-4691-9BA0-6A18A77F8ABC}" type="presParOf" srcId="{8E64F579-9AC6-4905-AD77-443E465FE24A}" destId="{058A2004-2CEB-45F4-9C82-CCB83F6A900D}" srcOrd="2" destOrd="0" presId="urn:microsoft.com/office/officeart/2005/8/layout/default#1"/>
    <dgm:cxn modelId="{417BF9A2-DC1C-495C-98F0-9E48D3D85E90}" type="presParOf" srcId="{8E64F579-9AC6-4905-AD77-443E465FE24A}" destId="{3E5F7112-5605-42FD-9D6E-7D77BEF47484}" srcOrd="3" destOrd="0" presId="urn:microsoft.com/office/officeart/2005/8/layout/default#1"/>
    <dgm:cxn modelId="{835B1B3A-C349-4679-8F06-045ACD4C6C14}" type="presParOf" srcId="{8E64F579-9AC6-4905-AD77-443E465FE24A}" destId="{FE88CA96-1DF3-4719-94C8-9699A750FFB1}" srcOrd="4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EA082EE-93CA-4691-8837-88351CFEC14A}" type="doc">
      <dgm:prSet loTypeId="urn:microsoft.com/office/officeart/2005/8/layout/default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A3A88F5A-FA07-4E6E-BA5A-27F9DF721053}">
      <dgm:prSet phldrT="[Testo]"/>
      <dgm:spPr/>
      <dgm:t>
        <a:bodyPr/>
        <a:lstStyle/>
        <a:p>
          <a:r>
            <a:rPr lang="it-IT" dirty="0">
              <a:latin typeface="Source Sans Pro" panose="020B0503030403020204" pitchFamily="34" charset="0"/>
            </a:rPr>
            <a:t>48</a:t>
          </a:r>
        </a:p>
      </dgm:t>
    </dgm:pt>
    <dgm:pt modelId="{A534E265-7606-41F5-8382-47B8936A4CBC}" type="parTrans" cxnId="{AF7B6B6B-FFFE-46C4-A666-811B0FDA39A3}">
      <dgm:prSet/>
      <dgm:spPr/>
      <dgm:t>
        <a:bodyPr/>
        <a:lstStyle/>
        <a:p>
          <a:endParaRPr lang="it-IT">
            <a:latin typeface="Source Sans Pro" panose="020B0503030403020204" pitchFamily="34" charset="0"/>
          </a:endParaRPr>
        </a:p>
      </dgm:t>
    </dgm:pt>
    <dgm:pt modelId="{D3556FDE-B948-49CC-966A-8F75E1E4D77A}" type="sibTrans" cxnId="{AF7B6B6B-FFFE-46C4-A666-811B0FDA39A3}">
      <dgm:prSet/>
      <dgm:spPr/>
      <dgm:t>
        <a:bodyPr/>
        <a:lstStyle/>
        <a:p>
          <a:endParaRPr lang="it-IT">
            <a:latin typeface="Source Sans Pro" panose="020B0503030403020204" pitchFamily="34" charset="0"/>
          </a:endParaRPr>
        </a:p>
      </dgm:t>
    </dgm:pt>
    <dgm:pt modelId="{AEEFA8C5-060D-4A5E-96B7-CBC7389F70CC}">
      <dgm:prSet phldrT="[Testo]"/>
      <dgm:spPr/>
      <dgm:t>
        <a:bodyPr/>
        <a:lstStyle/>
        <a:p>
          <a:r>
            <a:rPr lang="it-IT" dirty="0">
              <a:latin typeface="Source Sans Pro" panose="020B0503030403020204" pitchFamily="34" charset="0"/>
            </a:rPr>
            <a:t>24</a:t>
          </a:r>
        </a:p>
      </dgm:t>
    </dgm:pt>
    <dgm:pt modelId="{2DB3BFC2-FA37-48BF-9619-8991171BC206}" type="parTrans" cxnId="{98FC7B7B-51C5-4815-A429-3C07A756B10C}">
      <dgm:prSet/>
      <dgm:spPr/>
      <dgm:t>
        <a:bodyPr/>
        <a:lstStyle/>
        <a:p>
          <a:endParaRPr lang="it-IT">
            <a:latin typeface="Source Sans Pro" panose="020B0503030403020204" pitchFamily="34" charset="0"/>
          </a:endParaRPr>
        </a:p>
      </dgm:t>
    </dgm:pt>
    <dgm:pt modelId="{8A30A2D2-2E74-4B5C-8A9A-C84BD603DC30}" type="sibTrans" cxnId="{98FC7B7B-51C5-4815-A429-3C07A756B10C}">
      <dgm:prSet/>
      <dgm:spPr/>
      <dgm:t>
        <a:bodyPr/>
        <a:lstStyle/>
        <a:p>
          <a:endParaRPr lang="it-IT">
            <a:latin typeface="Source Sans Pro" panose="020B0503030403020204" pitchFamily="34" charset="0"/>
          </a:endParaRPr>
        </a:p>
      </dgm:t>
    </dgm:pt>
    <dgm:pt modelId="{39F849DE-79CD-4560-92BE-7C25D0315FC9}">
      <dgm:prSet phldrT="[Testo]"/>
      <dgm:spPr/>
      <dgm:t>
        <a:bodyPr/>
        <a:lstStyle/>
        <a:p>
          <a:r>
            <a:rPr lang="it-IT" dirty="0">
              <a:latin typeface="Source Sans Pro" panose="020B0503030403020204" pitchFamily="34" charset="0"/>
            </a:rPr>
            <a:t>4</a:t>
          </a:r>
        </a:p>
      </dgm:t>
    </dgm:pt>
    <dgm:pt modelId="{D1DCB6E3-F95E-4DA0-8BB0-9D1DA823F5AC}" type="parTrans" cxnId="{5414C593-4A95-42E0-AACD-3A51898CF158}">
      <dgm:prSet/>
      <dgm:spPr/>
      <dgm:t>
        <a:bodyPr/>
        <a:lstStyle/>
        <a:p>
          <a:endParaRPr lang="it-IT">
            <a:latin typeface="Source Sans Pro" panose="020B0503030403020204" pitchFamily="34" charset="0"/>
          </a:endParaRPr>
        </a:p>
      </dgm:t>
    </dgm:pt>
    <dgm:pt modelId="{5FF76700-AB4E-4C10-AFC2-CBCA922450FB}" type="sibTrans" cxnId="{5414C593-4A95-42E0-AACD-3A51898CF158}">
      <dgm:prSet/>
      <dgm:spPr/>
      <dgm:t>
        <a:bodyPr/>
        <a:lstStyle/>
        <a:p>
          <a:endParaRPr lang="it-IT">
            <a:latin typeface="Source Sans Pro" panose="020B0503030403020204" pitchFamily="34" charset="0"/>
          </a:endParaRPr>
        </a:p>
      </dgm:t>
    </dgm:pt>
    <dgm:pt modelId="{49F76779-3AFC-4C21-9403-93E5B14A6481}">
      <dgm:prSet phldrT="[Testo]"/>
      <dgm:spPr/>
      <dgm:t>
        <a:bodyPr/>
        <a:lstStyle/>
        <a:p>
          <a:r>
            <a:rPr lang="it-IT" dirty="0">
              <a:latin typeface="Source Sans Pro" panose="020B0503030403020204" pitchFamily="34" charset="0"/>
            </a:rPr>
            <a:t>12</a:t>
          </a:r>
        </a:p>
      </dgm:t>
    </dgm:pt>
    <dgm:pt modelId="{FEEDDDBE-AF9B-4F88-A3EE-FD757826CA8D}" type="parTrans" cxnId="{CECFDB86-600E-4C6D-8253-1AA648419246}">
      <dgm:prSet/>
      <dgm:spPr/>
      <dgm:t>
        <a:bodyPr/>
        <a:lstStyle/>
        <a:p>
          <a:endParaRPr lang="it-IT">
            <a:latin typeface="Source Sans Pro" panose="020B0503030403020204" pitchFamily="34" charset="0"/>
          </a:endParaRPr>
        </a:p>
      </dgm:t>
    </dgm:pt>
    <dgm:pt modelId="{136D292D-0A39-4F60-90AC-65CEAF2B0340}" type="sibTrans" cxnId="{CECFDB86-600E-4C6D-8253-1AA648419246}">
      <dgm:prSet/>
      <dgm:spPr/>
      <dgm:t>
        <a:bodyPr/>
        <a:lstStyle/>
        <a:p>
          <a:endParaRPr lang="it-IT">
            <a:latin typeface="Source Sans Pro" panose="020B0503030403020204" pitchFamily="34" charset="0"/>
          </a:endParaRPr>
        </a:p>
      </dgm:t>
    </dgm:pt>
    <dgm:pt modelId="{C33AD9B5-EEAE-499D-8FDD-AD6AD1AF5B42}">
      <dgm:prSet phldrT="[Testo]"/>
      <dgm:spPr/>
      <dgm:t>
        <a:bodyPr/>
        <a:lstStyle/>
        <a:p>
          <a:r>
            <a:rPr lang="it-IT" dirty="0">
              <a:latin typeface="Source Sans Pro" panose="020B0503030403020204" pitchFamily="34" charset="0"/>
            </a:rPr>
            <a:t>8</a:t>
          </a:r>
        </a:p>
      </dgm:t>
    </dgm:pt>
    <dgm:pt modelId="{1BFC7FE9-8F2C-4A6C-8926-2FBA5F460823}" type="parTrans" cxnId="{94D412DF-A537-45C1-AF6B-0C9EB5CBEA8B}">
      <dgm:prSet/>
      <dgm:spPr/>
      <dgm:t>
        <a:bodyPr/>
        <a:lstStyle/>
        <a:p>
          <a:endParaRPr lang="it-IT">
            <a:latin typeface="Source Sans Pro" panose="020B0503030403020204" pitchFamily="34" charset="0"/>
          </a:endParaRPr>
        </a:p>
      </dgm:t>
    </dgm:pt>
    <dgm:pt modelId="{08D4F315-7692-4878-86A2-6852CEBDB5B7}" type="sibTrans" cxnId="{94D412DF-A537-45C1-AF6B-0C9EB5CBEA8B}">
      <dgm:prSet/>
      <dgm:spPr/>
      <dgm:t>
        <a:bodyPr/>
        <a:lstStyle/>
        <a:p>
          <a:endParaRPr lang="it-IT">
            <a:latin typeface="Source Sans Pro" panose="020B0503030403020204" pitchFamily="34" charset="0"/>
          </a:endParaRPr>
        </a:p>
      </dgm:t>
    </dgm:pt>
    <dgm:pt modelId="{8E64F579-9AC6-4905-AD77-443E465FE24A}" type="pres">
      <dgm:prSet presAssocID="{5EA082EE-93CA-4691-8837-88351CFEC14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3535644E-9FD5-42A2-B3BD-AD0C9399C3F9}" type="pres">
      <dgm:prSet presAssocID="{A3A88F5A-FA07-4E6E-BA5A-27F9DF721053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40D9466-E2FB-4227-904C-03BE4D9223F0}" type="pres">
      <dgm:prSet presAssocID="{D3556FDE-B948-49CC-966A-8F75E1E4D77A}" presName="sibTrans" presStyleCnt="0"/>
      <dgm:spPr/>
    </dgm:pt>
    <dgm:pt modelId="{058A2004-2CEB-45F4-9C82-CCB83F6A900D}" type="pres">
      <dgm:prSet presAssocID="{AEEFA8C5-060D-4A5E-96B7-CBC7389F70CC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E5F7112-5605-42FD-9D6E-7D77BEF47484}" type="pres">
      <dgm:prSet presAssocID="{8A30A2D2-2E74-4B5C-8A9A-C84BD603DC30}" presName="sibTrans" presStyleCnt="0"/>
      <dgm:spPr/>
    </dgm:pt>
    <dgm:pt modelId="{FE88CA96-1DF3-4719-94C8-9699A750FFB1}" type="pres">
      <dgm:prSet presAssocID="{39F849DE-79CD-4560-92BE-7C25D0315FC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31BD451-8576-4D08-8D0A-B84F834E26F2}" type="pres">
      <dgm:prSet presAssocID="{5FF76700-AB4E-4C10-AFC2-CBCA922450FB}" presName="sibTrans" presStyleCnt="0"/>
      <dgm:spPr/>
    </dgm:pt>
    <dgm:pt modelId="{73EC8759-BBF0-47F3-8D7C-76FFB763CCBE}" type="pres">
      <dgm:prSet presAssocID="{49F76779-3AFC-4C21-9403-93E5B14A6481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C3D2458-7D8B-40C2-9DCF-0B4737CFBBDE}" type="pres">
      <dgm:prSet presAssocID="{136D292D-0A39-4F60-90AC-65CEAF2B0340}" presName="sibTrans" presStyleCnt="0"/>
      <dgm:spPr/>
    </dgm:pt>
    <dgm:pt modelId="{A31345D5-33EC-4663-AEEF-577AC0687C80}" type="pres">
      <dgm:prSet presAssocID="{C33AD9B5-EEAE-499D-8FDD-AD6AD1AF5B42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D061C96B-749C-49F3-B2E7-440BBF7E53A2}" type="presOf" srcId="{AEEFA8C5-060D-4A5E-96B7-CBC7389F70CC}" destId="{058A2004-2CEB-45F4-9C82-CCB83F6A900D}" srcOrd="0" destOrd="0" presId="urn:microsoft.com/office/officeart/2005/8/layout/default#2"/>
    <dgm:cxn modelId="{AF7B6B6B-FFFE-46C4-A666-811B0FDA39A3}" srcId="{5EA082EE-93CA-4691-8837-88351CFEC14A}" destId="{A3A88F5A-FA07-4E6E-BA5A-27F9DF721053}" srcOrd="0" destOrd="0" parTransId="{A534E265-7606-41F5-8382-47B8936A4CBC}" sibTransId="{D3556FDE-B948-49CC-966A-8F75E1E4D77A}"/>
    <dgm:cxn modelId="{CECFDB86-600E-4C6D-8253-1AA648419246}" srcId="{5EA082EE-93CA-4691-8837-88351CFEC14A}" destId="{49F76779-3AFC-4C21-9403-93E5B14A6481}" srcOrd="3" destOrd="0" parTransId="{FEEDDDBE-AF9B-4F88-A3EE-FD757826CA8D}" sibTransId="{136D292D-0A39-4F60-90AC-65CEAF2B0340}"/>
    <dgm:cxn modelId="{A1FAB59E-2167-4C91-83E0-1C1D27BAC651}" type="presOf" srcId="{49F76779-3AFC-4C21-9403-93E5B14A6481}" destId="{73EC8759-BBF0-47F3-8D7C-76FFB763CCBE}" srcOrd="0" destOrd="0" presId="urn:microsoft.com/office/officeart/2005/8/layout/default#2"/>
    <dgm:cxn modelId="{468577F3-3D01-4375-97C6-70FB9684A114}" type="presOf" srcId="{5EA082EE-93CA-4691-8837-88351CFEC14A}" destId="{8E64F579-9AC6-4905-AD77-443E465FE24A}" srcOrd="0" destOrd="0" presId="urn:microsoft.com/office/officeart/2005/8/layout/default#2"/>
    <dgm:cxn modelId="{98FC7B7B-51C5-4815-A429-3C07A756B10C}" srcId="{5EA082EE-93CA-4691-8837-88351CFEC14A}" destId="{AEEFA8C5-060D-4A5E-96B7-CBC7389F70CC}" srcOrd="1" destOrd="0" parTransId="{2DB3BFC2-FA37-48BF-9619-8991171BC206}" sibTransId="{8A30A2D2-2E74-4B5C-8A9A-C84BD603DC30}"/>
    <dgm:cxn modelId="{B7D7A4BB-9537-4867-B9EC-4B8F95287CD9}" type="presOf" srcId="{A3A88F5A-FA07-4E6E-BA5A-27F9DF721053}" destId="{3535644E-9FD5-42A2-B3BD-AD0C9399C3F9}" srcOrd="0" destOrd="0" presId="urn:microsoft.com/office/officeart/2005/8/layout/default#2"/>
    <dgm:cxn modelId="{5414C593-4A95-42E0-AACD-3A51898CF158}" srcId="{5EA082EE-93CA-4691-8837-88351CFEC14A}" destId="{39F849DE-79CD-4560-92BE-7C25D0315FC9}" srcOrd="2" destOrd="0" parTransId="{D1DCB6E3-F95E-4DA0-8BB0-9D1DA823F5AC}" sibTransId="{5FF76700-AB4E-4C10-AFC2-CBCA922450FB}"/>
    <dgm:cxn modelId="{CA9D766E-77A2-4CD9-8666-83C1848EF3A9}" type="presOf" srcId="{C33AD9B5-EEAE-499D-8FDD-AD6AD1AF5B42}" destId="{A31345D5-33EC-4663-AEEF-577AC0687C80}" srcOrd="0" destOrd="0" presId="urn:microsoft.com/office/officeart/2005/8/layout/default#2"/>
    <dgm:cxn modelId="{94D412DF-A537-45C1-AF6B-0C9EB5CBEA8B}" srcId="{5EA082EE-93CA-4691-8837-88351CFEC14A}" destId="{C33AD9B5-EEAE-499D-8FDD-AD6AD1AF5B42}" srcOrd="4" destOrd="0" parTransId="{1BFC7FE9-8F2C-4A6C-8926-2FBA5F460823}" sibTransId="{08D4F315-7692-4878-86A2-6852CEBDB5B7}"/>
    <dgm:cxn modelId="{5CA2235B-433E-4B48-9DA7-5187E6146992}" type="presOf" srcId="{39F849DE-79CD-4560-92BE-7C25D0315FC9}" destId="{FE88CA96-1DF3-4719-94C8-9699A750FFB1}" srcOrd="0" destOrd="0" presId="urn:microsoft.com/office/officeart/2005/8/layout/default#2"/>
    <dgm:cxn modelId="{1A57C771-9906-4547-B9F3-A8141D04D015}" type="presParOf" srcId="{8E64F579-9AC6-4905-AD77-443E465FE24A}" destId="{3535644E-9FD5-42A2-B3BD-AD0C9399C3F9}" srcOrd="0" destOrd="0" presId="urn:microsoft.com/office/officeart/2005/8/layout/default#2"/>
    <dgm:cxn modelId="{AF549B17-5C1F-46B8-AC61-8EA70F649A0D}" type="presParOf" srcId="{8E64F579-9AC6-4905-AD77-443E465FE24A}" destId="{640D9466-E2FB-4227-904C-03BE4D9223F0}" srcOrd="1" destOrd="0" presId="urn:microsoft.com/office/officeart/2005/8/layout/default#2"/>
    <dgm:cxn modelId="{A33075C4-4D7C-4691-9BA0-6A18A77F8ABC}" type="presParOf" srcId="{8E64F579-9AC6-4905-AD77-443E465FE24A}" destId="{058A2004-2CEB-45F4-9C82-CCB83F6A900D}" srcOrd="2" destOrd="0" presId="urn:microsoft.com/office/officeart/2005/8/layout/default#2"/>
    <dgm:cxn modelId="{417BF9A2-DC1C-495C-98F0-9E48D3D85E90}" type="presParOf" srcId="{8E64F579-9AC6-4905-AD77-443E465FE24A}" destId="{3E5F7112-5605-42FD-9D6E-7D77BEF47484}" srcOrd="3" destOrd="0" presId="urn:microsoft.com/office/officeart/2005/8/layout/default#2"/>
    <dgm:cxn modelId="{835B1B3A-C349-4679-8F06-045ACD4C6C14}" type="presParOf" srcId="{8E64F579-9AC6-4905-AD77-443E465FE24A}" destId="{FE88CA96-1DF3-4719-94C8-9699A750FFB1}" srcOrd="4" destOrd="0" presId="urn:microsoft.com/office/officeart/2005/8/layout/default#2"/>
    <dgm:cxn modelId="{855087CB-78D3-4745-82D3-F738D12F1E31}" type="presParOf" srcId="{8E64F579-9AC6-4905-AD77-443E465FE24A}" destId="{E31BD451-8576-4D08-8D0A-B84F834E26F2}" srcOrd="5" destOrd="0" presId="urn:microsoft.com/office/officeart/2005/8/layout/default#2"/>
    <dgm:cxn modelId="{9BC499E4-0404-43C3-849B-DBECD19A53A7}" type="presParOf" srcId="{8E64F579-9AC6-4905-AD77-443E465FE24A}" destId="{73EC8759-BBF0-47F3-8D7C-76FFB763CCBE}" srcOrd="6" destOrd="0" presId="urn:microsoft.com/office/officeart/2005/8/layout/default#2"/>
    <dgm:cxn modelId="{6E91537B-3EA4-4385-9239-C3C3ECD066A3}" type="presParOf" srcId="{8E64F579-9AC6-4905-AD77-443E465FE24A}" destId="{8C3D2458-7D8B-40C2-9DCF-0B4737CFBBDE}" srcOrd="7" destOrd="0" presId="urn:microsoft.com/office/officeart/2005/8/layout/default#2"/>
    <dgm:cxn modelId="{70AFBF96-0363-414E-BE16-419572454944}" type="presParOf" srcId="{8E64F579-9AC6-4905-AD77-443E465FE24A}" destId="{A31345D5-33EC-4663-AEEF-577AC0687C80}" srcOrd="8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xmlns="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35644E-9FD5-42A2-B3BD-AD0C9399C3F9}">
      <dsp:nvSpPr>
        <dsp:cNvPr id="0" name=""/>
        <dsp:cNvSpPr/>
      </dsp:nvSpPr>
      <dsp:spPr>
        <a:xfrm>
          <a:off x="0" y="1079770"/>
          <a:ext cx="3174099" cy="19044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6500" kern="1200" dirty="0">
              <a:latin typeface="Source Sans Pro" panose="020B0503030403020204" pitchFamily="34" charset="0"/>
            </a:rPr>
            <a:t>30-50</a:t>
          </a:r>
        </a:p>
      </dsp:txBody>
      <dsp:txXfrm>
        <a:off x="0" y="1079770"/>
        <a:ext cx="3174099" cy="1904459"/>
      </dsp:txXfrm>
    </dsp:sp>
    <dsp:sp modelId="{058A2004-2CEB-45F4-9C82-CCB83F6A900D}">
      <dsp:nvSpPr>
        <dsp:cNvPr id="0" name=""/>
        <dsp:cNvSpPr/>
      </dsp:nvSpPr>
      <dsp:spPr>
        <a:xfrm>
          <a:off x="3491509" y="1079770"/>
          <a:ext cx="3174099" cy="19044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6500" kern="1200" dirty="0">
              <a:latin typeface="Source Sans Pro" panose="020B0503030403020204" pitchFamily="34" charset="0"/>
            </a:rPr>
            <a:t>2</a:t>
          </a:r>
        </a:p>
      </dsp:txBody>
      <dsp:txXfrm>
        <a:off x="3491509" y="1079770"/>
        <a:ext cx="3174099" cy="1904459"/>
      </dsp:txXfrm>
    </dsp:sp>
    <dsp:sp modelId="{FE88CA96-1DF3-4719-94C8-9699A750FFB1}">
      <dsp:nvSpPr>
        <dsp:cNvPr id="0" name=""/>
        <dsp:cNvSpPr/>
      </dsp:nvSpPr>
      <dsp:spPr>
        <a:xfrm>
          <a:off x="6983018" y="1079770"/>
          <a:ext cx="3174099" cy="19044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6500" kern="1200" dirty="0">
              <a:latin typeface="Source Sans Pro" panose="020B0503030403020204" pitchFamily="34" charset="0"/>
            </a:rPr>
            <a:t>9</a:t>
          </a:r>
        </a:p>
      </dsp:txBody>
      <dsp:txXfrm>
        <a:off x="6983018" y="1079770"/>
        <a:ext cx="3174099" cy="19044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35644E-9FD5-42A2-B3BD-AD0C9399C3F9}">
      <dsp:nvSpPr>
        <dsp:cNvPr id="0" name=""/>
        <dsp:cNvSpPr/>
      </dsp:nvSpPr>
      <dsp:spPr>
        <a:xfrm>
          <a:off x="0" y="453464"/>
          <a:ext cx="2428516" cy="14571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6500" kern="1200" dirty="0">
              <a:latin typeface="Source Sans Pro" panose="020B0503030403020204" pitchFamily="34" charset="0"/>
            </a:rPr>
            <a:t>48</a:t>
          </a:r>
        </a:p>
      </dsp:txBody>
      <dsp:txXfrm>
        <a:off x="0" y="453464"/>
        <a:ext cx="2428516" cy="1457110"/>
      </dsp:txXfrm>
    </dsp:sp>
    <dsp:sp modelId="{058A2004-2CEB-45F4-9C82-CCB83F6A900D}">
      <dsp:nvSpPr>
        <dsp:cNvPr id="0" name=""/>
        <dsp:cNvSpPr/>
      </dsp:nvSpPr>
      <dsp:spPr>
        <a:xfrm>
          <a:off x="2671368" y="453464"/>
          <a:ext cx="2428516" cy="14571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6500" kern="1200" dirty="0">
              <a:latin typeface="Source Sans Pro" panose="020B0503030403020204" pitchFamily="34" charset="0"/>
            </a:rPr>
            <a:t>24</a:t>
          </a:r>
        </a:p>
      </dsp:txBody>
      <dsp:txXfrm>
        <a:off x="2671368" y="453464"/>
        <a:ext cx="2428516" cy="1457110"/>
      </dsp:txXfrm>
    </dsp:sp>
    <dsp:sp modelId="{FE88CA96-1DF3-4719-94C8-9699A750FFB1}">
      <dsp:nvSpPr>
        <dsp:cNvPr id="0" name=""/>
        <dsp:cNvSpPr/>
      </dsp:nvSpPr>
      <dsp:spPr>
        <a:xfrm>
          <a:off x="5342737" y="453464"/>
          <a:ext cx="2428516" cy="14571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6500" kern="1200" dirty="0">
              <a:latin typeface="Source Sans Pro" panose="020B0503030403020204" pitchFamily="34" charset="0"/>
            </a:rPr>
            <a:t>4</a:t>
          </a:r>
        </a:p>
      </dsp:txBody>
      <dsp:txXfrm>
        <a:off x="5342737" y="453464"/>
        <a:ext cx="2428516" cy="1457110"/>
      </dsp:txXfrm>
    </dsp:sp>
    <dsp:sp modelId="{73EC8759-BBF0-47F3-8D7C-76FFB763CCBE}">
      <dsp:nvSpPr>
        <dsp:cNvPr id="0" name=""/>
        <dsp:cNvSpPr/>
      </dsp:nvSpPr>
      <dsp:spPr>
        <a:xfrm>
          <a:off x="1335684" y="2153425"/>
          <a:ext cx="2428516" cy="14571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6500" kern="1200" dirty="0">
              <a:latin typeface="Source Sans Pro" panose="020B0503030403020204" pitchFamily="34" charset="0"/>
            </a:rPr>
            <a:t>12</a:t>
          </a:r>
        </a:p>
      </dsp:txBody>
      <dsp:txXfrm>
        <a:off x="1335684" y="2153425"/>
        <a:ext cx="2428516" cy="1457110"/>
      </dsp:txXfrm>
    </dsp:sp>
    <dsp:sp modelId="{A31345D5-33EC-4663-AEEF-577AC0687C80}">
      <dsp:nvSpPr>
        <dsp:cNvPr id="0" name=""/>
        <dsp:cNvSpPr/>
      </dsp:nvSpPr>
      <dsp:spPr>
        <a:xfrm>
          <a:off x="4007052" y="2153425"/>
          <a:ext cx="2428516" cy="14571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6500" kern="1200" dirty="0">
              <a:latin typeface="Source Sans Pro" panose="020B0503030403020204" pitchFamily="34" charset="0"/>
            </a:rPr>
            <a:t>8</a:t>
          </a:r>
        </a:p>
      </dsp:txBody>
      <dsp:txXfrm>
        <a:off x="4007052" y="2153425"/>
        <a:ext cx="2428516" cy="14571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399" cy="30860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62922420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5085607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0396468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141918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5443053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8607276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5791687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5898029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3864075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5929431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6248816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2519991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8864362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41666505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6164089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7805277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4708893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9669999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6288252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6684750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Dettaglio ufficiale | http://europa.eu/rapid/press-release_MEMO-17-352_en.htm</a:t>
            </a:r>
          </a:p>
          <a:p>
            <a:pPr>
              <a:spcBef>
                <a:spcPts val="0"/>
              </a:spcBef>
              <a:buNone/>
            </a:pPr>
            <a:r>
              <a:rPr lang="it-IT" dirty="0"/>
              <a:t>Articolo </a:t>
            </a:r>
            <a:r>
              <a:rPr lang="it-IT" b="1" dirty="0"/>
              <a:t>Ninja Marketing </a:t>
            </a:r>
            <a:r>
              <a:rPr lang="it-IT" dirty="0"/>
              <a:t>| http://www.ninjamarketing.it/2017/03/09/desi-2017-italia-europa-digitale/</a:t>
            </a:r>
          </a:p>
        </p:txBody>
      </p:sp>
    </p:spTree>
    <p:extLst>
      <p:ext uri="{BB962C8B-B14F-4D97-AF65-F5344CB8AC3E}">
        <p14:creationId xmlns:p14="http://schemas.microsoft.com/office/powerpoint/2010/main" xmlns="" val="2784198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394975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2414292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6385411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it-IT" b="1" dirty="0"/>
              <a:t>Fonte</a:t>
            </a:r>
            <a:r>
              <a:rPr lang="it-IT" dirty="0"/>
              <a:t> | http://www.ey.com/Publication/vwLUAssets/Osservatorio_Innovazione_Digitale/$FILE/EY-Confindustria-Osservatorio-Innovazione-Digitale.pdf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7159486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272857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hape 12"/>
          <p:cNvCxnSpPr/>
          <p:nvPr/>
        </p:nvCxnSpPr>
        <p:spPr>
          <a:xfrm rot="10800000">
            <a:off x="8399" y="2286749"/>
            <a:ext cx="12175200" cy="6900"/>
          </a:xfrm>
          <a:prstGeom prst="straightConnector1">
            <a:avLst/>
          </a:prstGeom>
          <a:noFill/>
          <a:ln w="28575" cap="flat" cmpd="sng">
            <a:solidFill>
              <a:srgbClr val="5E93FF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13" name="Shape 13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3826716" y="5245200"/>
            <a:ext cx="2272693" cy="972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Shape 14"/>
          <p:cNvPicPr preferRelativeResize="0"/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>
            <a:off x="6252951" y="5436366"/>
            <a:ext cx="2112326" cy="703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Shape 15"/>
          <p:cNvPicPr preferRelativeResize="0"/>
          <p:nvPr/>
        </p:nvPicPr>
        <p:blipFill>
          <a:blip r:embed="rId4">
            <a:alphaModFix amt="80000"/>
          </a:blip>
          <a:stretch>
            <a:fillRect/>
          </a:stretch>
        </p:blipFill>
        <p:spPr>
          <a:xfrm>
            <a:off x="5305937" y="714666"/>
            <a:ext cx="1580114" cy="9723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" name="Shape 16"/>
          <p:cNvCxnSpPr/>
          <p:nvPr/>
        </p:nvCxnSpPr>
        <p:spPr>
          <a:xfrm rot="10800000">
            <a:off x="7100" y="4571133"/>
            <a:ext cx="12177899" cy="0"/>
          </a:xfrm>
          <a:prstGeom prst="straightConnector1">
            <a:avLst/>
          </a:prstGeom>
          <a:noFill/>
          <a:ln w="28575" cap="flat" cmpd="sng">
            <a:solidFill>
              <a:srgbClr val="5E93FF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&amp; Conten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609600" y="361950"/>
            <a:ext cx="10972800" cy="4760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/>
          <a:lstStyle>
            <a:lvl1pPr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defRPr sz="1900"/>
            </a:lvl1pPr>
            <a:lvl2pPr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defRPr sz="1900"/>
            </a:lvl2pPr>
            <a:lvl3pPr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defRPr sz="1900"/>
            </a:lvl3pPr>
            <a:lvl4pPr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defRPr sz="1900"/>
            </a:lvl4pPr>
            <a:lvl5pPr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defRPr sz="1900"/>
            </a:lvl5pPr>
            <a:lvl6pPr marL="609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defRPr sz="1900"/>
            </a:lvl6pPr>
            <a:lvl7pPr marL="1219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defRPr sz="1900"/>
            </a:lvl7pPr>
            <a:lvl8pPr marL="1828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defRPr sz="1900"/>
            </a:lvl8pPr>
            <a:lvl9pPr marL="2438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defRPr sz="1900"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09600" y="1219200"/>
            <a:ext cx="10972800" cy="51816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/>
          <a:lstStyle>
            <a:lvl1pPr rtl="0">
              <a:spcBef>
                <a:spcPts val="0"/>
              </a:spcBef>
              <a:buSzPct val="100000"/>
              <a:defRPr sz="1900"/>
            </a:lvl1pPr>
            <a:lvl2pPr rtl="0">
              <a:spcBef>
                <a:spcPts val="0"/>
              </a:spcBef>
              <a:buSzPct val="100000"/>
              <a:defRPr sz="1900"/>
            </a:lvl2pPr>
            <a:lvl3pPr marL="609600" indent="-304800" rtl="0">
              <a:spcBef>
                <a:spcPts val="0"/>
              </a:spcBef>
              <a:buSzPct val="100000"/>
              <a:defRPr sz="1900"/>
            </a:lvl3pPr>
            <a:lvl4pPr marL="914400" indent="-304800" rtl="0">
              <a:spcBef>
                <a:spcPts val="0"/>
              </a:spcBef>
              <a:buSzPct val="100000"/>
              <a:defRPr sz="1900"/>
            </a:lvl4pPr>
            <a:lvl5pPr marL="1219200" indent="-304800" rtl="0">
              <a:spcBef>
                <a:spcPts val="0"/>
              </a:spcBef>
              <a:buSzPct val="100000"/>
              <a:defRPr sz="1900"/>
            </a:lvl5pPr>
            <a:lvl6pPr rtl="0">
              <a:spcBef>
                <a:spcPts val="0"/>
              </a:spcBef>
              <a:buSzPct val="100000"/>
              <a:defRPr sz="1900"/>
            </a:lvl6pPr>
            <a:lvl7pPr rtl="0">
              <a:spcBef>
                <a:spcPts val="0"/>
              </a:spcBef>
              <a:buSzPct val="100000"/>
              <a:defRPr sz="1900"/>
            </a:lvl7pPr>
            <a:lvl8pPr rtl="0">
              <a:spcBef>
                <a:spcPts val="0"/>
              </a:spcBef>
              <a:buSzPct val="100000"/>
              <a:defRPr sz="1900"/>
            </a:lvl8pPr>
            <a:lvl9pPr rtl="0">
              <a:spcBef>
                <a:spcPts val="0"/>
              </a:spcBef>
              <a:buSzPct val="100000"/>
              <a:defRPr sz="1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apositiva titolo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ctrTitle"/>
          </p:nvPr>
        </p:nvSpPr>
        <p:spPr>
          <a:xfrm>
            <a:off x="914400" y="2130425"/>
            <a:ext cx="10363200" cy="14700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1900"/>
            </a:lvl1pPr>
            <a:lvl2pPr marL="0" marR="0" indent="0" algn="l" rtl="0">
              <a:spcBef>
                <a:spcPts val="0"/>
              </a:spcBef>
              <a:buSzPct val="100000"/>
              <a:defRPr sz="1900"/>
            </a:lvl2pPr>
            <a:lvl3pPr marL="0" marR="0" indent="0" algn="l" rtl="0">
              <a:spcBef>
                <a:spcPts val="0"/>
              </a:spcBef>
              <a:buSzPct val="100000"/>
              <a:defRPr sz="1900"/>
            </a:lvl3pPr>
            <a:lvl4pPr marL="0" marR="0" indent="0" algn="l" rtl="0">
              <a:spcBef>
                <a:spcPts val="0"/>
              </a:spcBef>
              <a:buSzPct val="100000"/>
              <a:defRPr sz="1900"/>
            </a:lvl4pPr>
            <a:lvl5pPr marL="0" marR="0" indent="0" algn="l" rtl="0">
              <a:spcBef>
                <a:spcPts val="0"/>
              </a:spcBef>
              <a:buSzPct val="100000"/>
              <a:defRPr sz="1900"/>
            </a:lvl5pPr>
            <a:lvl6pPr marL="0" marR="0" indent="0" algn="l" rtl="0">
              <a:spcBef>
                <a:spcPts val="0"/>
              </a:spcBef>
              <a:buSzPct val="100000"/>
              <a:defRPr sz="1900"/>
            </a:lvl6pPr>
            <a:lvl7pPr marL="0" marR="0" indent="0" algn="l" rtl="0">
              <a:spcBef>
                <a:spcPts val="0"/>
              </a:spcBef>
              <a:buSzPct val="100000"/>
              <a:defRPr sz="1900"/>
            </a:lvl7pPr>
            <a:lvl8pPr marL="0" marR="0" indent="0" algn="l" rtl="0">
              <a:spcBef>
                <a:spcPts val="0"/>
              </a:spcBef>
              <a:buSzPct val="100000"/>
              <a:defRPr sz="1900"/>
            </a:lvl8pPr>
            <a:lvl9pPr marL="0" marR="0" indent="0" algn="l" rtl="0">
              <a:spcBef>
                <a:spcPts val="0"/>
              </a:spcBef>
              <a:buSzPct val="100000"/>
              <a:defRPr sz="1900"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399" cy="1752799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/>
          <a:lstStyle>
            <a:lvl1pPr marL="0" marR="0" indent="0" algn="ctr" rtl="0">
              <a:spcBef>
                <a:spcPts val="900"/>
              </a:spcBef>
              <a:buClr>
                <a:srgbClr val="888888"/>
              </a:buClr>
              <a:buSzPct val="100000"/>
              <a:buFont typeface="Arial"/>
              <a:buNone/>
              <a:defRPr sz="1900"/>
            </a:lvl1pPr>
            <a:lvl2pPr marL="609600" marR="0" indent="0" algn="ctr" rtl="0">
              <a:spcBef>
                <a:spcPts val="700"/>
              </a:spcBef>
              <a:buClr>
                <a:srgbClr val="888888"/>
              </a:buClr>
              <a:buSzPct val="100000"/>
              <a:buFont typeface="Arial"/>
              <a:buNone/>
              <a:defRPr sz="1900"/>
            </a:lvl2pPr>
            <a:lvl3pPr marL="1219200" marR="0" indent="0" algn="ctr" rtl="0">
              <a:spcBef>
                <a:spcPts val="600"/>
              </a:spcBef>
              <a:buClr>
                <a:srgbClr val="888888"/>
              </a:buClr>
              <a:buSzPct val="100000"/>
              <a:buFont typeface="Arial"/>
              <a:buNone/>
              <a:defRPr sz="1900"/>
            </a:lvl3pPr>
            <a:lvl4pPr marL="1828800" marR="0" indent="0" algn="ctr" rtl="0">
              <a:spcBef>
                <a:spcPts val="500"/>
              </a:spcBef>
              <a:buClr>
                <a:srgbClr val="888888"/>
              </a:buClr>
              <a:buSzPct val="100000"/>
              <a:buFont typeface="Arial"/>
              <a:buNone/>
              <a:defRPr sz="1900"/>
            </a:lvl4pPr>
            <a:lvl5pPr marL="2438400" marR="0" indent="0" algn="ctr" rtl="0">
              <a:spcBef>
                <a:spcPts val="500"/>
              </a:spcBef>
              <a:buClr>
                <a:srgbClr val="888888"/>
              </a:buClr>
              <a:buSzPct val="100000"/>
              <a:buFont typeface="Arial"/>
              <a:buNone/>
              <a:defRPr sz="1900"/>
            </a:lvl5pPr>
            <a:lvl6pPr marL="3048000" marR="0" indent="0" algn="ctr" rtl="0">
              <a:spcBef>
                <a:spcPts val="500"/>
              </a:spcBef>
              <a:buClr>
                <a:srgbClr val="888888"/>
              </a:buClr>
              <a:buSzPct val="100000"/>
              <a:buFont typeface="Arial"/>
              <a:buNone/>
              <a:defRPr sz="1900"/>
            </a:lvl6pPr>
            <a:lvl7pPr marL="3657600" marR="0" indent="0" algn="ctr" rtl="0">
              <a:spcBef>
                <a:spcPts val="500"/>
              </a:spcBef>
              <a:buClr>
                <a:srgbClr val="888888"/>
              </a:buClr>
              <a:buSzPct val="100000"/>
              <a:buFont typeface="Arial"/>
              <a:buNone/>
              <a:defRPr sz="1900"/>
            </a:lvl7pPr>
            <a:lvl8pPr marL="4267200" marR="0" indent="0" algn="ctr" rtl="0">
              <a:spcBef>
                <a:spcPts val="500"/>
              </a:spcBef>
              <a:buClr>
                <a:srgbClr val="888888"/>
              </a:buClr>
              <a:buSzPct val="100000"/>
              <a:buFont typeface="Arial"/>
              <a:buNone/>
              <a:defRPr sz="1900"/>
            </a:lvl8pPr>
            <a:lvl9pPr marL="4876800" marR="0" indent="0" algn="ctr" rtl="0">
              <a:spcBef>
                <a:spcPts val="500"/>
              </a:spcBef>
              <a:buClr>
                <a:srgbClr val="888888"/>
              </a:buClr>
              <a:buSzPct val="100000"/>
              <a:buFont typeface="Arial"/>
              <a:buNone/>
              <a:defRPr sz="1900"/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dt" idx="10"/>
          </p:nvPr>
        </p:nvSpPr>
        <p:spPr>
          <a:xfrm>
            <a:off x="609600" y="6356350"/>
            <a:ext cx="2844800" cy="3652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/>
          <a:lstStyle>
            <a:lvl1pPr marL="0" marR="0" indent="0" algn="l" rtl="0">
              <a:spcBef>
                <a:spcPts val="0"/>
              </a:spcBef>
              <a:buSzPct val="100000"/>
              <a:defRPr sz="1900"/>
            </a:lvl1pPr>
            <a:lvl2pPr marL="609600" marR="0" indent="0" algn="l" rtl="0">
              <a:spcBef>
                <a:spcPts val="0"/>
              </a:spcBef>
              <a:buSzPct val="100000"/>
              <a:defRPr sz="1900"/>
            </a:lvl2pPr>
            <a:lvl3pPr marL="1219200" marR="0" indent="0" algn="l" rtl="0">
              <a:spcBef>
                <a:spcPts val="0"/>
              </a:spcBef>
              <a:buSzPct val="100000"/>
              <a:defRPr sz="1900"/>
            </a:lvl3pPr>
            <a:lvl4pPr marL="1828800" marR="0" indent="0" algn="l" rtl="0">
              <a:spcBef>
                <a:spcPts val="0"/>
              </a:spcBef>
              <a:buSzPct val="100000"/>
              <a:defRPr sz="1900"/>
            </a:lvl4pPr>
            <a:lvl5pPr marL="2438400" marR="0" indent="0" algn="l" rtl="0">
              <a:spcBef>
                <a:spcPts val="0"/>
              </a:spcBef>
              <a:buSzPct val="100000"/>
              <a:defRPr sz="1900"/>
            </a:lvl5pPr>
            <a:lvl6pPr marL="3048000" marR="0" indent="0" algn="l" rtl="0">
              <a:spcBef>
                <a:spcPts val="0"/>
              </a:spcBef>
              <a:buSzPct val="100000"/>
              <a:defRPr sz="1900"/>
            </a:lvl6pPr>
            <a:lvl7pPr marL="3657600" marR="0" indent="0" algn="l" rtl="0">
              <a:spcBef>
                <a:spcPts val="0"/>
              </a:spcBef>
              <a:buSzPct val="100000"/>
              <a:defRPr sz="1900"/>
            </a:lvl7pPr>
            <a:lvl8pPr marL="4267200" marR="0" indent="0" algn="l" rtl="0">
              <a:spcBef>
                <a:spcPts val="0"/>
              </a:spcBef>
              <a:buSzPct val="100000"/>
              <a:defRPr sz="1900"/>
            </a:lvl8pPr>
            <a:lvl9pPr marL="4876800" marR="0" indent="0" algn="l" rtl="0">
              <a:spcBef>
                <a:spcPts val="0"/>
              </a:spcBef>
              <a:buSzPct val="100000"/>
              <a:defRPr sz="1900"/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ftr" idx="11"/>
          </p:nvPr>
        </p:nvSpPr>
        <p:spPr>
          <a:xfrm>
            <a:off x="4165600" y="6356350"/>
            <a:ext cx="3860799" cy="3652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/>
          <a:lstStyle>
            <a:lvl1pPr marL="0" marR="0" indent="0" algn="l" rtl="0">
              <a:spcBef>
                <a:spcPts val="0"/>
              </a:spcBef>
              <a:buSzPct val="100000"/>
              <a:defRPr sz="1900"/>
            </a:lvl1pPr>
            <a:lvl2pPr marL="609600" marR="0" indent="0" algn="l" rtl="0">
              <a:spcBef>
                <a:spcPts val="0"/>
              </a:spcBef>
              <a:buSzPct val="100000"/>
              <a:defRPr sz="1900"/>
            </a:lvl2pPr>
            <a:lvl3pPr marL="1219200" marR="0" indent="0" algn="l" rtl="0">
              <a:spcBef>
                <a:spcPts val="0"/>
              </a:spcBef>
              <a:buSzPct val="100000"/>
              <a:defRPr sz="1900"/>
            </a:lvl3pPr>
            <a:lvl4pPr marL="1828800" marR="0" indent="0" algn="l" rtl="0">
              <a:spcBef>
                <a:spcPts val="0"/>
              </a:spcBef>
              <a:buSzPct val="100000"/>
              <a:defRPr sz="1900"/>
            </a:lvl4pPr>
            <a:lvl5pPr marL="2438400" marR="0" indent="0" algn="l" rtl="0">
              <a:spcBef>
                <a:spcPts val="0"/>
              </a:spcBef>
              <a:buSzPct val="100000"/>
              <a:defRPr sz="1900"/>
            </a:lvl5pPr>
            <a:lvl6pPr marL="3048000" marR="0" indent="0" algn="l" rtl="0">
              <a:spcBef>
                <a:spcPts val="0"/>
              </a:spcBef>
              <a:buSzPct val="100000"/>
              <a:defRPr sz="1900"/>
            </a:lvl6pPr>
            <a:lvl7pPr marL="3657600" marR="0" indent="0" algn="l" rtl="0">
              <a:spcBef>
                <a:spcPts val="0"/>
              </a:spcBef>
              <a:buSzPct val="100000"/>
              <a:defRPr sz="1900"/>
            </a:lvl7pPr>
            <a:lvl8pPr marL="4267200" marR="0" indent="0" algn="l" rtl="0">
              <a:spcBef>
                <a:spcPts val="0"/>
              </a:spcBef>
              <a:buSzPct val="100000"/>
              <a:defRPr sz="1900"/>
            </a:lvl8pPr>
            <a:lvl9pPr marL="4876800" marR="0" indent="0" algn="l" rtl="0">
              <a:spcBef>
                <a:spcPts val="0"/>
              </a:spcBef>
              <a:buSzPct val="100000"/>
              <a:defRPr sz="1900"/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sldNum" idx="12"/>
          </p:nvPr>
        </p:nvSpPr>
        <p:spPr>
          <a:xfrm>
            <a:off x="8737600" y="6356350"/>
            <a:ext cx="2844800" cy="365200"/>
          </a:xfrm>
          <a:prstGeom prst="rect">
            <a:avLst/>
          </a:prstGeom>
          <a:noFill/>
          <a:ln>
            <a:noFill/>
          </a:ln>
        </p:spPr>
        <p:txBody>
          <a:bodyPr lIns="121900" tIns="60925" rIns="121900" bIns="60925" anchor="t" anchorCtr="0">
            <a:noAutofit/>
          </a:bodyPr>
          <a:lstStyle>
            <a:lvl1pPr marL="0" marR="0" indent="0" algn="l" rtl="0">
              <a:spcBef>
                <a:spcPts val="0"/>
              </a:spcBef>
              <a:buNone/>
              <a:defRPr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/>
              <a:pPr marL="0" lvl="0" indent="0">
                <a:spcBef>
                  <a:spcPts val="0"/>
                </a:spcBef>
                <a:buSzPct val="25000"/>
                <a:buNone/>
              </a:pPr>
              <a:t>‹N›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apositiva titolo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ctrTitle"/>
          </p:nvPr>
        </p:nvSpPr>
        <p:spPr>
          <a:xfrm>
            <a:off x="914400" y="2130425"/>
            <a:ext cx="10363200" cy="14700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1900"/>
            </a:lvl1pPr>
            <a:lvl2pPr marL="0" marR="0" indent="0" algn="l" rtl="0">
              <a:spcBef>
                <a:spcPts val="0"/>
              </a:spcBef>
              <a:buSzPct val="100000"/>
              <a:defRPr sz="1900"/>
            </a:lvl2pPr>
            <a:lvl3pPr marL="0" marR="0" indent="0" algn="l" rtl="0">
              <a:spcBef>
                <a:spcPts val="0"/>
              </a:spcBef>
              <a:buSzPct val="100000"/>
              <a:defRPr sz="1900"/>
            </a:lvl3pPr>
            <a:lvl4pPr marL="0" marR="0" indent="0" algn="l" rtl="0">
              <a:spcBef>
                <a:spcPts val="0"/>
              </a:spcBef>
              <a:buSzPct val="100000"/>
              <a:defRPr sz="1900"/>
            </a:lvl4pPr>
            <a:lvl5pPr marL="0" marR="0" indent="0" algn="l" rtl="0">
              <a:spcBef>
                <a:spcPts val="0"/>
              </a:spcBef>
              <a:buSzPct val="100000"/>
              <a:defRPr sz="1900"/>
            </a:lvl5pPr>
            <a:lvl6pPr marL="0" marR="0" indent="0" algn="l" rtl="0">
              <a:spcBef>
                <a:spcPts val="0"/>
              </a:spcBef>
              <a:buSzPct val="100000"/>
              <a:defRPr sz="1900"/>
            </a:lvl6pPr>
            <a:lvl7pPr marL="0" marR="0" indent="0" algn="l" rtl="0">
              <a:spcBef>
                <a:spcPts val="0"/>
              </a:spcBef>
              <a:buSzPct val="100000"/>
              <a:defRPr sz="1900"/>
            </a:lvl7pPr>
            <a:lvl8pPr marL="0" marR="0" indent="0" algn="l" rtl="0">
              <a:spcBef>
                <a:spcPts val="0"/>
              </a:spcBef>
              <a:buSzPct val="100000"/>
              <a:defRPr sz="1900"/>
            </a:lvl8pPr>
            <a:lvl9pPr marL="0" marR="0" indent="0" algn="l" rtl="0">
              <a:spcBef>
                <a:spcPts val="0"/>
              </a:spcBef>
              <a:buSzPct val="100000"/>
              <a:defRPr sz="1900"/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399" cy="1752799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/>
          <a:lstStyle>
            <a:lvl1pPr marL="0" marR="0" indent="0" algn="ctr" rtl="0">
              <a:spcBef>
                <a:spcPts val="900"/>
              </a:spcBef>
              <a:buClr>
                <a:srgbClr val="888888"/>
              </a:buClr>
              <a:buSzPct val="100000"/>
              <a:buFont typeface="Arial"/>
              <a:buNone/>
              <a:defRPr sz="1900"/>
            </a:lvl1pPr>
            <a:lvl2pPr marL="609600" marR="0" indent="0" algn="ctr" rtl="0">
              <a:spcBef>
                <a:spcPts val="700"/>
              </a:spcBef>
              <a:buClr>
                <a:srgbClr val="888888"/>
              </a:buClr>
              <a:buSzPct val="100000"/>
              <a:buFont typeface="Arial"/>
              <a:buNone/>
              <a:defRPr sz="1900"/>
            </a:lvl2pPr>
            <a:lvl3pPr marL="1219200" marR="0" indent="0" algn="ctr" rtl="0">
              <a:spcBef>
                <a:spcPts val="600"/>
              </a:spcBef>
              <a:buClr>
                <a:srgbClr val="888888"/>
              </a:buClr>
              <a:buSzPct val="100000"/>
              <a:buFont typeface="Arial"/>
              <a:buNone/>
              <a:defRPr sz="1900"/>
            </a:lvl3pPr>
            <a:lvl4pPr marL="1828800" marR="0" indent="0" algn="ctr" rtl="0">
              <a:spcBef>
                <a:spcPts val="500"/>
              </a:spcBef>
              <a:buClr>
                <a:srgbClr val="888888"/>
              </a:buClr>
              <a:buSzPct val="100000"/>
              <a:buFont typeface="Arial"/>
              <a:buNone/>
              <a:defRPr sz="1900"/>
            </a:lvl4pPr>
            <a:lvl5pPr marL="2438400" marR="0" indent="0" algn="ctr" rtl="0">
              <a:spcBef>
                <a:spcPts val="500"/>
              </a:spcBef>
              <a:buClr>
                <a:srgbClr val="888888"/>
              </a:buClr>
              <a:buSzPct val="100000"/>
              <a:buFont typeface="Arial"/>
              <a:buNone/>
              <a:defRPr sz="1900"/>
            </a:lvl5pPr>
            <a:lvl6pPr marL="3048000" marR="0" indent="0" algn="ctr" rtl="0">
              <a:spcBef>
                <a:spcPts val="500"/>
              </a:spcBef>
              <a:buClr>
                <a:srgbClr val="888888"/>
              </a:buClr>
              <a:buSzPct val="100000"/>
              <a:buFont typeface="Arial"/>
              <a:buNone/>
              <a:defRPr sz="1900"/>
            </a:lvl6pPr>
            <a:lvl7pPr marL="3657600" marR="0" indent="0" algn="ctr" rtl="0">
              <a:spcBef>
                <a:spcPts val="500"/>
              </a:spcBef>
              <a:buClr>
                <a:srgbClr val="888888"/>
              </a:buClr>
              <a:buSzPct val="100000"/>
              <a:buFont typeface="Arial"/>
              <a:buNone/>
              <a:defRPr sz="1900"/>
            </a:lvl7pPr>
            <a:lvl8pPr marL="4267200" marR="0" indent="0" algn="ctr" rtl="0">
              <a:spcBef>
                <a:spcPts val="500"/>
              </a:spcBef>
              <a:buClr>
                <a:srgbClr val="888888"/>
              </a:buClr>
              <a:buSzPct val="100000"/>
              <a:buFont typeface="Arial"/>
              <a:buNone/>
              <a:defRPr sz="1900"/>
            </a:lvl8pPr>
            <a:lvl9pPr marL="4876800" marR="0" indent="0" algn="ctr" rtl="0">
              <a:spcBef>
                <a:spcPts val="500"/>
              </a:spcBef>
              <a:buClr>
                <a:srgbClr val="888888"/>
              </a:buClr>
              <a:buSzPct val="100000"/>
              <a:buFont typeface="Arial"/>
              <a:buNone/>
              <a:defRPr sz="1900"/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dt" idx="10"/>
          </p:nvPr>
        </p:nvSpPr>
        <p:spPr>
          <a:xfrm>
            <a:off x="609600" y="6356350"/>
            <a:ext cx="2844800" cy="3652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/>
          <a:lstStyle>
            <a:lvl1pPr marL="0" marR="0" indent="0" algn="l" rtl="0">
              <a:spcBef>
                <a:spcPts val="0"/>
              </a:spcBef>
              <a:buSzPct val="100000"/>
              <a:defRPr sz="1900"/>
            </a:lvl1pPr>
            <a:lvl2pPr marL="609600" marR="0" indent="0" algn="l" rtl="0">
              <a:spcBef>
                <a:spcPts val="0"/>
              </a:spcBef>
              <a:buSzPct val="100000"/>
              <a:defRPr sz="1900"/>
            </a:lvl2pPr>
            <a:lvl3pPr marL="1219200" marR="0" indent="0" algn="l" rtl="0">
              <a:spcBef>
                <a:spcPts val="0"/>
              </a:spcBef>
              <a:buSzPct val="100000"/>
              <a:defRPr sz="1900"/>
            </a:lvl3pPr>
            <a:lvl4pPr marL="1828800" marR="0" indent="0" algn="l" rtl="0">
              <a:spcBef>
                <a:spcPts val="0"/>
              </a:spcBef>
              <a:buSzPct val="100000"/>
              <a:defRPr sz="1900"/>
            </a:lvl4pPr>
            <a:lvl5pPr marL="2438400" marR="0" indent="0" algn="l" rtl="0">
              <a:spcBef>
                <a:spcPts val="0"/>
              </a:spcBef>
              <a:buSzPct val="100000"/>
              <a:defRPr sz="1900"/>
            </a:lvl5pPr>
            <a:lvl6pPr marL="3048000" marR="0" indent="0" algn="l" rtl="0">
              <a:spcBef>
                <a:spcPts val="0"/>
              </a:spcBef>
              <a:buSzPct val="100000"/>
              <a:defRPr sz="1900"/>
            </a:lvl6pPr>
            <a:lvl7pPr marL="3657600" marR="0" indent="0" algn="l" rtl="0">
              <a:spcBef>
                <a:spcPts val="0"/>
              </a:spcBef>
              <a:buSzPct val="100000"/>
              <a:defRPr sz="1900"/>
            </a:lvl7pPr>
            <a:lvl8pPr marL="4267200" marR="0" indent="0" algn="l" rtl="0">
              <a:spcBef>
                <a:spcPts val="0"/>
              </a:spcBef>
              <a:buSzPct val="100000"/>
              <a:defRPr sz="1900"/>
            </a:lvl8pPr>
            <a:lvl9pPr marL="4876800" marR="0" indent="0" algn="l" rtl="0">
              <a:spcBef>
                <a:spcPts val="0"/>
              </a:spcBef>
              <a:buSzPct val="100000"/>
              <a:defRPr sz="1900"/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ftr" idx="11"/>
          </p:nvPr>
        </p:nvSpPr>
        <p:spPr>
          <a:xfrm>
            <a:off x="4165600" y="6356350"/>
            <a:ext cx="3860799" cy="3652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/>
          <a:lstStyle>
            <a:lvl1pPr marL="0" marR="0" indent="0" algn="l" rtl="0">
              <a:spcBef>
                <a:spcPts val="0"/>
              </a:spcBef>
              <a:buSzPct val="100000"/>
              <a:defRPr sz="1900"/>
            </a:lvl1pPr>
            <a:lvl2pPr marL="609600" marR="0" indent="0" algn="l" rtl="0">
              <a:spcBef>
                <a:spcPts val="0"/>
              </a:spcBef>
              <a:buSzPct val="100000"/>
              <a:defRPr sz="1900"/>
            </a:lvl2pPr>
            <a:lvl3pPr marL="1219200" marR="0" indent="0" algn="l" rtl="0">
              <a:spcBef>
                <a:spcPts val="0"/>
              </a:spcBef>
              <a:buSzPct val="100000"/>
              <a:defRPr sz="1900"/>
            </a:lvl3pPr>
            <a:lvl4pPr marL="1828800" marR="0" indent="0" algn="l" rtl="0">
              <a:spcBef>
                <a:spcPts val="0"/>
              </a:spcBef>
              <a:buSzPct val="100000"/>
              <a:defRPr sz="1900"/>
            </a:lvl4pPr>
            <a:lvl5pPr marL="2438400" marR="0" indent="0" algn="l" rtl="0">
              <a:spcBef>
                <a:spcPts val="0"/>
              </a:spcBef>
              <a:buSzPct val="100000"/>
              <a:defRPr sz="1900"/>
            </a:lvl5pPr>
            <a:lvl6pPr marL="3048000" marR="0" indent="0" algn="l" rtl="0">
              <a:spcBef>
                <a:spcPts val="0"/>
              </a:spcBef>
              <a:buSzPct val="100000"/>
              <a:defRPr sz="1900"/>
            </a:lvl6pPr>
            <a:lvl7pPr marL="3657600" marR="0" indent="0" algn="l" rtl="0">
              <a:spcBef>
                <a:spcPts val="0"/>
              </a:spcBef>
              <a:buSzPct val="100000"/>
              <a:defRPr sz="1900"/>
            </a:lvl7pPr>
            <a:lvl8pPr marL="4267200" marR="0" indent="0" algn="l" rtl="0">
              <a:spcBef>
                <a:spcPts val="0"/>
              </a:spcBef>
              <a:buSzPct val="100000"/>
              <a:defRPr sz="1900"/>
            </a:lvl8pPr>
            <a:lvl9pPr marL="4876800" marR="0" indent="0" algn="l" rtl="0">
              <a:spcBef>
                <a:spcPts val="0"/>
              </a:spcBef>
              <a:buSzPct val="100000"/>
              <a:defRPr sz="1900"/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8737600" y="6356350"/>
            <a:ext cx="2844800" cy="365200"/>
          </a:xfrm>
          <a:prstGeom prst="rect">
            <a:avLst/>
          </a:prstGeom>
          <a:noFill/>
          <a:ln>
            <a:noFill/>
          </a:ln>
        </p:spPr>
        <p:txBody>
          <a:bodyPr lIns="121900" tIns="60925" rIns="121900" bIns="60925" anchor="t" anchorCtr="0">
            <a:noAutofit/>
          </a:bodyPr>
          <a:lstStyle>
            <a:lvl1pPr marL="0" marR="0" indent="0" algn="l" rtl="0">
              <a:spcBef>
                <a:spcPts val="0"/>
              </a:spcBef>
              <a:buNone/>
              <a:defRPr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/>
              <a:pPr marL="0" lvl="0" indent="0">
                <a:spcBef>
                  <a:spcPts val="0"/>
                </a:spcBef>
                <a:buSzPct val="25000"/>
                <a:buNone/>
              </a:pPr>
              <a:t>‹N›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apositiva titolo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399" cy="1752599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/>
          <a:lstStyle>
            <a:lvl1pPr marL="0" marR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/>
            </a:lvl1pPr>
            <a:lvl2pPr marL="457200" marR="0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/>
            </a:lvl2pPr>
            <a:lvl3pPr marL="914400" marR="0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/>
            </a:lvl3pPr>
            <a:lvl4pPr marL="13716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4pPr>
            <a:lvl5pPr marL="18288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5pPr>
            <a:lvl6pPr marL="22860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6pPr>
            <a:lvl7pPr marL="27432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7pPr>
            <a:lvl8pPr marL="32004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8pPr>
            <a:lvl9pPr marL="36576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dt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ftr" idx="11"/>
          </p:nvPr>
        </p:nvSpPr>
        <p:spPr>
          <a:xfrm>
            <a:off x="4165600" y="6356350"/>
            <a:ext cx="3860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sldNum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apositiva titolo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399" cy="1752599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/>
          <a:lstStyle>
            <a:lvl1pPr marL="0" marR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/>
            </a:lvl1pPr>
            <a:lvl2pPr marL="457200" marR="0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/>
            </a:lvl2pPr>
            <a:lvl3pPr marL="914400" marR="0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/>
            </a:lvl3pPr>
            <a:lvl4pPr marL="13716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4pPr>
            <a:lvl5pPr marL="18288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5pPr>
            <a:lvl6pPr marL="22860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6pPr>
            <a:lvl7pPr marL="27432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7pPr>
            <a:lvl8pPr marL="32004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8pPr>
            <a:lvl9pPr marL="36576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dt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ftr" idx="11"/>
          </p:nvPr>
        </p:nvSpPr>
        <p:spPr>
          <a:xfrm>
            <a:off x="4165600" y="6356350"/>
            <a:ext cx="3860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sldNum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914400" y="2111123"/>
            <a:ext cx="10363200" cy="15463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6400"/>
            </a:lvl1pPr>
            <a:lvl2pPr algn="ctr">
              <a:spcBef>
                <a:spcPts val="0"/>
              </a:spcBef>
              <a:buSzPct val="100000"/>
              <a:defRPr sz="6400"/>
            </a:lvl2pPr>
            <a:lvl3pPr algn="ctr">
              <a:spcBef>
                <a:spcPts val="0"/>
              </a:spcBef>
              <a:buSzPct val="100000"/>
              <a:defRPr sz="6400"/>
            </a:lvl3pPr>
            <a:lvl4pPr algn="ctr">
              <a:spcBef>
                <a:spcPts val="0"/>
              </a:spcBef>
              <a:buSzPct val="100000"/>
              <a:defRPr sz="6400"/>
            </a:lvl4pPr>
            <a:lvl5pPr algn="ctr">
              <a:spcBef>
                <a:spcPts val="0"/>
              </a:spcBef>
              <a:buSzPct val="100000"/>
              <a:defRPr sz="6400"/>
            </a:lvl5pPr>
            <a:lvl6pPr algn="ctr">
              <a:spcBef>
                <a:spcPts val="0"/>
              </a:spcBef>
              <a:buSzPct val="100000"/>
              <a:defRPr sz="6400"/>
            </a:lvl6pPr>
            <a:lvl7pPr algn="ctr">
              <a:spcBef>
                <a:spcPts val="0"/>
              </a:spcBef>
              <a:buSzPct val="100000"/>
              <a:defRPr sz="6400"/>
            </a:lvl7pPr>
            <a:lvl8pPr algn="ctr">
              <a:spcBef>
                <a:spcPts val="0"/>
              </a:spcBef>
              <a:buSzPct val="100000"/>
              <a:defRPr sz="6400"/>
            </a:lvl8pPr>
            <a:lvl9pPr algn="ctr">
              <a:spcBef>
                <a:spcPts val="0"/>
              </a:spcBef>
              <a:buSzPct val="100000"/>
              <a:defRPr sz="6400"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ubTitle" idx="1"/>
          </p:nvPr>
        </p:nvSpPr>
        <p:spPr>
          <a:xfrm>
            <a:off x="914400" y="3786738"/>
            <a:ext cx="10363200" cy="1046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4000">
                <a:solidFill>
                  <a:schemeClr val="dk2"/>
                </a:solidFill>
              </a:defRPr>
            </a:lvl2pPr>
            <a:lvl3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4000">
                <a:solidFill>
                  <a:schemeClr val="dk2"/>
                </a:solidFill>
              </a:defRPr>
            </a:lvl3pPr>
            <a:lvl4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4000">
                <a:solidFill>
                  <a:schemeClr val="dk2"/>
                </a:solidFill>
              </a:defRPr>
            </a:lvl4pPr>
            <a:lvl5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4000">
                <a:solidFill>
                  <a:schemeClr val="dk2"/>
                </a:solidFill>
              </a:defRPr>
            </a:lvl5pPr>
            <a:lvl6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4000">
                <a:solidFill>
                  <a:schemeClr val="dk2"/>
                </a:solidFill>
              </a:defRPr>
            </a:lvl6pPr>
            <a:lvl7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4000">
                <a:solidFill>
                  <a:schemeClr val="dk2"/>
                </a:solidFill>
              </a:defRPr>
            </a:lvl7pPr>
            <a:lvl8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4000">
                <a:solidFill>
                  <a:schemeClr val="dk2"/>
                </a:solidFill>
              </a:defRPr>
            </a:lvl8pPr>
            <a:lvl9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4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ldNum" idx="12"/>
          </p:nvPr>
        </p:nvSpPr>
        <p:spPr>
          <a:xfrm>
            <a:off x="11409055" y="6333133"/>
            <a:ext cx="731599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fld id="{00000000-1234-1234-1234-123412341234}" type="slidenum">
              <a:rPr lang="it" smtClean="0"/>
              <a:pPr/>
              <a:t>‹N›</a:t>
            </a:fld>
            <a:endParaRPr lang="it"/>
          </a:p>
        </p:txBody>
      </p:sp>
    </p:spTree>
    <p:extLst>
      <p:ext uri="{BB962C8B-B14F-4D97-AF65-F5344CB8AC3E}">
        <p14:creationId xmlns:p14="http://schemas.microsoft.com/office/powerpoint/2010/main" xmlns="" val="38596661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914400" y="2111123"/>
            <a:ext cx="10363200" cy="15463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6400"/>
            </a:lvl1pPr>
            <a:lvl2pPr algn="ctr">
              <a:spcBef>
                <a:spcPts val="0"/>
              </a:spcBef>
              <a:buSzPct val="100000"/>
              <a:defRPr sz="6400"/>
            </a:lvl2pPr>
            <a:lvl3pPr algn="ctr">
              <a:spcBef>
                <a:spcPts val="0"/>
              </a:spcBef>
              <a:buSzPct val="100000"/>
              <a:defRPr sz="6400"/>
            </a:lvl3pPr>
            <a:lvl4pPr algn="ctr">
              <a:spcBef>
                <a:spcPts val="0"/>
              </a:spcBef>
              <a:buSzPct val="100000"/>
              <a:defRPr sz="6400"/>
            </a:lvl4pPr>
            <a:lvl5pPr algn="ctr">
              <a:spcBef>
                <a:spcPts val="0"/>
              </a:spcBef>
              <a:buSzPct val="100000"/>
              <a:defRPr sz="6400"/>
            </a:lvl5pPr>
            <a:lvl6pPr algn="ctr">
              <a:spcBef>
                <a:spcPts val="0"/>
              </a:spcBef>
              <a:buSzPct val="100000"/>
              <a:defRPr sz="6400"/>
            </a:lvl6pPr>
            <a:lvl7pPr algn="ctr">
              <a:spcBef>
                <a:spcPts val="0"/>
              </a:spcBef>
              <a:buSzPct val="100000"/>
              <a:defRPr sz="6400"/>
            </a:lvl7pPr>
            <a:lvl8pPr algn="ctr">
              <a:spcBef>
                <a:spcPts val="0"/>
              </a:spcBef>
              <a:buSzPct val="100000"/>
              <a:defRPr sz="6400"/>
            </a:lvl8pPr>
            <a:lvl9pPr algn="ctr">
              <a:spcBef>
                <a:spcPts val="0"/>
              </a:spcBef>
              <a:buSzPct val="100000"/>
              <a:defRPr sz="6400"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ubTitle" idx="1"/>
          </p:nvPr>
        </p:nvSpPr>
        <p:spPr>
          <a:xfrm>
            <a:off x="914400" y="3786738"/>
            <a:ext cx="10363200" cy="1046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4000">
                <a:solidFill>
                  <a:schemeClr val="dk2"/>
                </a:solidFill>
              </a:defRPr>
            </a:lvl2pPr>
            <a:lvl3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4000">
                <a:solidFill>
                  <a:schemeClr val="dk2"/>
                </a:solidFill>
              </a:defRPr>
            </a:lvl3pPr>
            <a:lvl4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4000">
                <a:solidFill>
                  <a:schemeClr val="dk2"/>
                </a:solidFill>
              </a:defRPr>
            </a:lvl4pPr>
            <a:lvl5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4000">
                <a:solidFill>
                  <a:schemeClr val="dk2"/>
                </a:solidFill>
              </a:defRPr>
            </a:lvl5pPr>
            <a:lvl6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4000">
                <a:solidFill>
                  <a:schemeClr val="dk2"/>
                </a:solidFill>
              </a:defRPr>
            </a:lvl6pPr>
            <a:lvl7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4000">
                <a:solidFill>
                  <a:schemeClr val="dk2"/>
                </a:solidFill>
              </a:defRPr>
            </a:lvl7pPr>
            <a:lvl8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4000">
                <a:solidFill>
                  <a:schemeClr val="dk2"/>
                </a:solidFill>
              </a:defRPr>
            </a:lvl8pPr>
            <a:lvl9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4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ldNum" idx="12"/>
          </p:nvPr>
        </p:nvSpPr>
        <p:spPr>
          <a:xfrm>
            <a:off x="11409055" y="6333133"/>
            <a:ext cx="731599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fld id="{00000000-1234-1234-1234-123412341234}" type="slidenum">
              <a:rPr lang="it" smtClean="0"/>
              <a:pPr/>
              <a:t>‹N›</a:t>
            </a:fld>
            <a:endParaRPr lang="it"/>
          </a:p>
        </p:txBody>
      </p:sp>
    </p:spTree>
    <p:extLst>
      <p:ext uri="{BB962C8B-B14F-4D97-AF65-F5344CB8AC3E}">
        <p14:creationId xmlns:p14="http://schemas.microsoft.com/office/powerpoint/2010/main" xmlns="" val="19347291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26000" cy="4967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2"/>
          </p:nvPr>
        </p:nvSpPr>
        <p:spPr>
          <a:xfrm>
            <a:off x="6256364" y="1600201"/>
            <a:ext cx="5326000" cy="4967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11409055" y="6333133"/>
            <a:ext cx="731599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fld id="{00000000-1234-1234-1234-123412341234}" type="slidenum">
              <a:rPr lang="it" smtClean="0"/>
              <a:pPr/>
              <a:t>‹N›</a:t>
            </a:fld>
            <a:endParaRPr lang="it"/>
          </a:p>
        </p:txBody>
      </p:sp>
    </p:spTree>
    <p:extLst>
      <p:ext uri="{BB962C8B-B14F-4D97-AF65-F5344CB8AC3E}">
        <p14:creationId xmlns:p14="http://schemas.microsoft.com/office/powerpoint/2010/main" xmlns="" val="2920047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11409055" y="6333133"/>
            <a:ext cx="731599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fld id="{00000000-1234-1234-1234-123412341234}" type="slidenum">
              <a:rPr lang="it" smtClean="0"/>
              <a:pPr/>
              <a:t>‹N›</a:t>
            </a:fld>
            <a:endParaRPr lang="it"/>
          </a:p>
        </p:txBody>
      </p:sp>
    </p:spTree>
    <p:extLst>
      <p:ext uri="{BB962C8B-B14F-4D97-AF65-F5344CB8AC3E}">
        <p14:creationId xmlns:p14="http://schemas.microsoft.com/office/powerpoint/2010/main" xmlns="" val="7878950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609600" y="5875079"/>
            <a:ext cx="10972800" cy="692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480"/>
              </a:spcBef>
              <a:buSzPct val="100000"/>
              <a:buNone/>
              <a:defRPr sz="2400"/>
            </a:lvl1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11409055" y="6333133"/>
            <a:ext cx="731599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fld id="{00000000-1234-1234-1234-123412341234}" type="slidenum">
              <a:rPr lang="it" smtClean="0"/>
              <a:pPr/>
              <a:t>‹N›</a:t>
            </a:fld>
            <a:endParaRPr lang="it"/>
          </a:p>
        </p:txBody>
      </p:sp>
    </p:spTree>
    <p:extLst>
      <p:ext uri="{BB962C8B-B14F-4D97-AF65-F5344CB8AC3E}">
        <p14:creationId xmlns:p14="http://schemas.microsoft.com/office/powerpoint/2010/main" xmlns="" val="3946343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olo due righ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Shape 26"/>
          <p:cNvPicPr preferRelativeResize="0"/>
          <p:nvPr/>
        </p:nvPicPr>
        <p:blipFill>
          <a:blip r:embed="rId2">
            <a:alphaModFix amt="61000"/>
          </a:blip>
          <a:stretch>
            <a:fillRect/>
          </a:stretch>
        </p:blipFill>
        <p:spPr>
          <a:xfrm>
            <a:off x="8955462" y="6225200"/>
            <a:ext cx="1344303" cy="575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Shape 27"/>
          <p:cNvPicPr preferRelativeResize="0"/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>
            <a:off x="555666" y="6291042"/>
            <a:ext cx="790183" cy="4862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Shape 28"/>
          <p:cNvPicPr preferRelativeResize="0"/>
          <p:nvPr/>
        </p:nvPicPr>
        <p:blipFill>
          <a:blip r:embed="rId4">
            <a:alphaModFix amt="80000"/>
          </a:blip>
          <a:stretch>
            <a:fillRect/>
          </a:stretch>
        </p:blipFill>
        <p:spPr>
          <a:xfrm>
            <a:off x="10449193" y="6324000"/>
            <a:ext cx="1262632" cy="42033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" name="Shape 29"/>
          <p:cNvCxnSpPr/>
          <p:nvPr/>
        </p:nvCxnSpPr>
        <p:spPr>
          <a:xfrm rot="10800000">
            <a:off x="8399" y="1378299"/>
            <a:ext cx="12175200" cy="6900"/>
          </a:xfrm>
          <a:prstGeom prst="straightConnector1">
            <a:avLst/>
          </a:prstGeom>
          <a:noFill/>
          <a:ln w="9525" cap="flat" cmpd="sng">
            <a:solidFill>
              <a:srgbClr val="5E93FF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0" name="Shape 30"/>
          <p:cNvCxnSpPr/>
          <p:nvPr/>
        </p:nvCxnSpPr>
        <p:spPr>
          <a:xfrm rot="10800000">
            <a:off x="8399" y="6174283"/>
            <a:ext cx="12175200" cy="6900"/>
          </a:xfrm>
          <a:prstGeom prst="straightConnector1">
            <a:avLst/>
          </a:prstGeom>
          <a:noFill/>
          <a:ln w="9525" cap="flat" cmpd="sng">
            <a:solidFill>
              <a:srgbClr val="5E93FF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1163050" y="1665825"/>
            <a:ext cx="9608099" cy="3694800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555666" y="101600"/>
            <a:ext cx="10972799" cy="690899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rtl="0">
              <a:spcBef>
                <a:spcPts val="0"/>
              </a:spcBef>
              <a:buClr>
                <a:srgbClr val="777777"/>
              </a:buClr>
              <a:buSzPct val="100000"/>
              <a:buFont typeface="Source Sans Pro"/>
              <a:buNone/>
              <a:defRPr sz="3200">
                <a:solidFill>
                  <a:srgbClr val="777777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rtl="0">
              <a:spcBef>
                <a:spcPts val="0"/>
              </a:spcBef>
              <a:buClr>
                <a:srgbClr val="777777"/>
              </a:buClr>
              <a:buSzPct val="100000"/>
              <a:buFont typeface="Source Sans Pro"/>
              <a:buNone/>
              <a:defRPr sz="3200">
                <a:solidFill>
                  <a:srgbClr val="777777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rtl="0">
              <a:spcBef>
                <a:spcPts val="0"/>
              </a:spcBef>
              <a:buClr>
                <a:srgbClr val="777777"/>
              </a:buClr>
              <a:buSzPct val="100000"/>
              <a:buFont typeface="Source Sans Pro"/>
              <a:buNone/>
              <a:defRPr sz="3200">
                <a:solidFill>
                  <a:srgbClr val="777777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rtl="0">
              <a:spcBef>
                <a:spcPts val="0"/>
              </a:spcBef>
              <a:buClr>
                <a:srgbClr val="777777"/>
              </a:buClr>
              <a:buSzPct val="100000"/>
              <a:buFont typeface="Source Sans Pro"/>
              <a:buNone/>
              <a:defRPr sz="3200">
                <a:solidFill>
                  <a:srgbClr val="777777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rtl="0">
              <a:spcBef>
                <a:spcPts val="0"/>
              </a:spcBef>
              <a:buClr>
                <a:srgbClr val="777777"/>
              </a:buClr>
              <a:buSzPct val="100000"/>
              <a:buFont typeface="Source Sans Pro"/>
              <a:buNone/>
              <a:defRPr sz="3200">
                <a:solidFill>
                  <a:srgbClr val="777777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rtl="0">
              <a:spcBef>
                <a:spcPts val="0"/>
              </a:spcBef>
              <a:buClr>
                <a:srgbClr val="777777"/>
              </a:buClr>
              <a:buSzPct val="100000"/>
              <a:buFont typeface="Source Sans Pro"/>
              <a:buNone/>
              <a:defRPr sz="3200">
                <a:solidFill>
                  <a:srgbClr val="777777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rtl="0">
              <a:spcBef>
                <a:spcPts val="0"/>
              </a:spcBef>
              <a:buClr>
                <a:srgbClr val="777777"/>
              </a:buClr>
              <a:buSzPct val="100000"/>
              <a:buFont typeface="Source Sans Pro"/>
              <a:buNone/>
              <a:defRPr sz="3200">
                <a:solidFill>
                  <a:srgbClr val="777777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rtl="0">
              <a:spcBef>
                <a:spcPts val="0"/>
              </a:spcBef>
              <a:buClr>
                <a:srgbClr val="777777"/>
              </a:buClr>
              <a:buSzPct val="100000"/>
              <a:buFont typeface="Source Sans Pro"/>
              <a:buNone/>
              <a:defRPr sz="3200">
                <a:solidFill>
                  <a:srgbClr val="777777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rtl="0">
              <a:spcBef>
                <a:spcPts val="0"/>
              </a:spcBef>
              <a:buClr>
                <a:srgbClr val="777777"/>
              </a:buClr>
              <a:buSzPct val="100000"/>
              <a:buFont typeface="Source Sans Pro"/>
              <a:buNone/>
              <a:defRPr sz="3200">
                <a:solidFill>
                  <a:srgbClr val="777777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11409055" y="6333133"/>
            <a:ext cx="731599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fld id="{00000000-1234-1234-1234-123412341234}" type="slidenum">
              <a:rPr lang="it" smtClean="0"/>
              <a:pPr/>
              <a:t>‹N›</a:t>
            </a:fld>
            <a:endParaRPr lang="it"/>
          </a:p>
        </p:txBody>
      </p:sp>
    </p:spTree>
    <p:extLst>
      <p:ext uri="{BB962C8B-B14F-4D97-AF65-F5344CB8AC3E}">
        <p14:creationId xmlns:p14="http://schemas.microsoft.com/office/powerpoint/2010/main" xmlns="" val="4203357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11409055" y="6333134"/>
            <a:ext cx="731700" cy="52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lvl1pPr rtl="0">
              <a:spcBef>
                <a:spcPts val="0"/>
              </a:spcBef>
              <a:buNone/>
              <a:defRPr/>
            </a:lvl1pPr>
          </a:lstStyle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r-FR"/>
              <a:pPr lvl="0">
                <a:spcBef>
                  <a:spcPts val="0"/>
                </a:spcBef>
                <a:buNone/>
              </a:pPr>
              <a:t>‹N›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 1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0" y="6477000"/>
            <a:ext cx="12192000" cy="381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7" name="Shape 37"/>
          <p:cNvSpPr/>
          <p:nvPr/>
        </p:nvSpPr>
        <p:spPr>
          <a:xfrm>
            <a:off x="0" y="47625"/>
            <a:ext cx="12192000" cy="41909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204625" y="772375"/>
            <a:ext cx="11558700" cy="54342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/>
          <a:lstStyle>
            <a:lvl1pPr rtl="0">
              <a:spcBef>
                <a:spcPts val="0"/>
              </a:spcBef>
              <a:buFont typeface="Source Sans Pro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rtl="0">
              <a:spcBef>
                <a:spcPts val="0"/>
              </a:spcBef>
              <a:buFont typeface="Source Sans Pro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rtl="0">
              <a:spcBef>
                <a:spcPts val="0"/>
              </a:spcBef>
              <a:buFont typeface="Source Sans Pro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rtl="0">
              <a:spcBef>
                <a:spcPts val="0"/>
              </a:spcBef>
              <a:buFont typeface="Source Sans Pro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rtl="0">
              <a:spcBef>
                <a:spcPts val="0"/>
              </a:spcBef>
              <a:buFont typeface="Source Sans Pro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rtl="0">
              <a:spcBef>
                <a:spcPts val="0"/>
              </a:spcBef>
              <a:buFont typeface="Source Sans Pro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rtl="0">
              <a:spcBef>
                <a:spcPts val="0"/>
              </a:spcBef>
              <a:buFont typeface="Source Sans Pro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rtl="0">
              <a:spcBef>
                <a:spcPts val="0"/>
              </a:spcBef>
              <a:buFont typeface="Source Sans Pro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rtl="0">
              <a:spcBef>
                <a:spcPts val="0"/>
              </a:spcBef>
              <a:buFont typeface="Source Sans Pro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ftr" idx="11"/>
          </p:nvPr>
        </p:nvSpPr>
        <p:spPr>
          <a:xfrm>
            <a:off x="3357601" y="6524032"/>
            <a:ext cx="5476800" cy="301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9020175" y="6524032"/>
            <a:ext cx="2743199" cy="301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  <p:cxnSp>
        <p:nvCxnSpPr>
          <p:cNvPr id="41" name="Shape 41"/>
          <p:cNvCxnSpPr/>
          <p:nvPr/>
        </p:nvCxnSpPr>
        <p:spPr>
          <a:xfrm>
            <a:off x="428625" y="6426200"/>
            <a:ext cx="11334599" cy="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42" name="Shape 42"/>
          <p:cNvCxnSpPr/>
          <p:nvPr/>
        </p:nvCxnSpPr>
        <p:spPr>
          <a:xfrm rot="10800000">
            <a:off x="0" y="50792"/>
            <a:ext cx="12192000" cy="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43" name="Shape 43"/>
          <p:cNvCxnSpPr/>
          <p:nvPr/>
        </p:nvCxnSpPr>
        <p:spPr>
          <a:xfrm rot="10800000">
            <a:off x="0" y="467568"/>
            <a:ext cx="12192000" cy="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miter/>
            <a:headEnd type="none" w="med" len="med"/>
            <a:tailEnd type="none" w="med" len="med"/>
          </a:ln>
        </p:spPr>
      </p:cxnSp>
      <p:pic>
        <p:nvPicPr>
          <p:cNvPr id="44" name="Shape 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28625" y="6504469"/>
            <a:ext cx="982499" cy="382199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204625" y="50800"/>
            <a:ext cx="11987400" cy="419099"/>
          </a:xfrm>
          <a:prstGeom prst="rect">
            <a:avLst/>
          </a:prstGeom>
        </p:spPr>
        <p:txBody>
          <a:bodyPr lIns="121900" tIns="121900" rIns="121900" bIns="121900" anchor="ctr" anchorCtr="0"/>
          <a:lstStyle>
            <a:lvl1pPr rtl="0">
              <a:spcBef>
                <a:spcPts val="0"/>
              </a:spcBef>
              <a:buNone/>
              <a:defRPr sz="2800">
                <a:latin typeface="Oswald"/>
                <a:ea typeface="Oswald"/>
                <a:cs typeface="Oswald"/>
                <a:sym typeface="Oswald"/>
              </a:defRPr>
            </a:lvl1pPr>
            <a:lvl2pPr rtl="0">
              <a:spcBef>
                <a:spcPts val="0"/>
              </a:spcBef>
              <a:buNone/>
              <a:defRPr/>
            </a:lvl2pPr>
            <a:lvl3pPr rtl="0">
              <a:spcBef>
                <a:spcPts val="0"/>
              </a:spcBef>
              <a:buNone/>
              <a:defRPr/>
            </a:lvl3pPr>
            <a:lvl4pPr rtl="0">
              <a:spcBef>
                <a:spcPts val="0"/>
              </a:spcBef>
              <a:buNone/>
              <a:defRPr/>
            </a:lvl4pPr>
            <a:lvl5pPr rtl="0">
              <a:spcBef>
                <a:spcPts val="0"/>
              </a:spcBef>
              <a:buNone/>
              <a:defRPr/>
            </a:lvl5pPr>
            <a:lvl6pPr rtl="0">
              <a:spcBef>
                <a:spcPts val="0"/>
              </a:spcBef>
              <a:buNone/>
              <a:defRPr/>
            </a:lvl6pPr>
            <a:lvl7pPr rtl="0">
              <a:spcBef>
                <a:spcPts val="0"/>
              </a:spcBef>
              <a:buNone/>
              <a:defRPr/>
            </a:lvl7pPr>
            <a:lvl8pPr rtl="0">
              <a:spcBef>
                <a:spcPts val="0"/>
              </a:spcBef>
              <a:buNone/>
              <a:defRPr/>
            </a:lvl8pPr>
            <a:lvl9pPr rtl="0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 1 1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/>
        </p:nvSpPr>
        <p:spPr>
          <a:xfrm>
            <a:off x="0" y="6477000"/>
            <a:ext cx="12192000" cy="381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8" name="Shape 48"/>
          <p:cNvSpPr/>
          <p:nvPr/>
        </p:nvSpPr>
        <p:spPr>
          <a:xfrm>
            <a:off x="0" y="47625"/>
            <a:ext cx="12192000" cy="41909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204625" y="772375"/>
            <a:ext cx="11558700" cy="54342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/>
          <a:lstStyle>
            <a:lvl1pPr rtl="0">
              <a:spcBef>
                <a:spcPts val="0"/>
              </a:spcBef>
              <a:buFont typeface="Source Sans Pro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rtl="0">
              <a:spcBef>
                <a:spcPts val="0"/>
              </a:spcBef>
              <a:buFont typeface="Source Sans Pro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rtl="0">
              <a:spcBef>
                <a:spcPts val="0"/>
              </a:spcBef>
              <a:buFont typeface="Source Sans Pro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rtl="0">
              <a:spcBef>
                <a:spcPts val="0"/>
              </a:spcBef>
              <a:buFont typeface="Source Sans Pro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rtl="0">
              <a:spcBef>
                <a:spcPts val="0"/>
              </a:spcBef>
              <a:buFont typeface="Source Sans Pro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rtl="0">
              <a:spcBef>
                <a:spcPts val="0"/>
              </a:spcBef>
              <a:buFont typeface="Source Sans Pro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rtl="0">
              <a:spcBef>
                <a:spcPts val="0"/>
              </a:spcBef>
              <a:buFont typeface="Source Sans Pro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rtl="0">
              <a:spcBef>
                <a:spcPts val="0"/>
              </a:spcBef>
              <a:buFont typeface="Source Sans Pro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rtl="0">
              <a:spcBef>
                <a:spcPts val="0"/>
              </a:spcBef>
              <a:buFont typeface="Source Sans Pro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ftr" idx="11"/>
          </p:nvPr>
        </p:nvSpPr>
        <p:spPr>
          <a:xfrm>
            <a:off x="3357601" y="6524032"/>
            <a:ext cx="5476800" cy="301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9020175" y="6524032"/>
            <a:ext cx="2743199" cy="301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  <p:cxnSp>
        <p:nvCxnSpPr>
          <p:cNvPr id="52" name="Shape 52"/>
          <p:cNvCxnSpPr/>
          <p:nvPr/>
        </p:nvCxnSpPr>
        <p:spPr>
          <a:xfrm>
            <a:off x="428625" y="6426200"/>
            <a:ext cx="11334599" cy="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53" name="Shape 53"/>
          <p:cNvCxnSpPr/>
          <p:nvPr/>
        </p:nvCxnSpPr>
        <p:spPr>
          <a:xfrm rot="10800000">
            <a:off x="0" y="50792"/>
            <a:ext cx="12192000" cy="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54" name="Shape 54"/>
          <p:cNvCxnSpPr/>
          <p:nvPr/>
        </p:nvCxnSpPr>
        <p:spPr>
          <a:xfrm rot="10800000">
            <a:off x="0" y="467568"/>
            <a:ext cx="12192000" cy="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miter/>
            <a:headEnd type="none" w="med" len="med"/>
            <a:tailEnd type="none" w="med" len="med"/>
          </a:ln>
        </p:spPr>
      </p:cxnSp>
      <p:pic>
        <p:nvPicPr>
          <p:cNvPr id="55" name="Shape 5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28625" y="6504469"/>
            <a:ext cx="982499" cy="382199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204625" y="50800"/>
            <a:ext cx="11987400" cy="419099"/>
          </a:xfrm>
          <a:prstGeom prst="rect">
            <a:avLst/>
          </a:prstGeom>
        </p:spPr>
        <p:txBody>
          <a:bodyPr lIns="121900" tIns="121900" rIns="121900" bIns="121900" anchor="ctr" anchorCtr="0"/>
          <a:lstStyle>
            <a:lvl1pPr rtl="0">
              <a:spcBef>
                <a:spcPts val="0"/>
              </a:spcBef>
              <a:buNone/>
              <a:defRPr sz="2800">
                <a:latin typeface="Oswald"/>
                <a:ea typeface="Oswald"/>
                <a:cs typeface="Oswald"/>
                <a:sym typeface="Oswald"/>
              </a:defRPr>
            </a:lvl1pPr>
            <a:lvl2pPr rtl="0">
              <a:spcBef>
                <a:spcPts val="0"/>
              </a:spcBef>
              <a:buNone/>
              <a:defRPr/>
            </a:lvl2pPr>
            <a:lvl3pPr rtl="0">
              <a:spcBef>
                <a:spcPts val="0"/>
              </a:spcBef>
              <a:buNone/>
              <a:defRPr/>
            </a:lvl3pPr>
            <a:lvl4pPr rtl="0">
              <a:spcBef>
                <a:spcPts val="0"/>
              </a:spcBef>
              <a:buNone/>
              <a:defRPr/>
            </a:lvl4pPr>
            <a:lvl5pPr rtl="0">
              <a:spcBef>
                <a:spcPts val="0"/>
              </a:spcBef>
              <a:buNone/>
              <a:defRPr/>
            </a:lvl5pPr>
            <a:lvl6pPr rtl="0">
              <a:spcBef>
                <a:spcPts val="0"/>
              </a:spcBef>
              <a:buNone/>
              <a:defRPr/>
            </a:lvl6pPr>
            <a:lvl7pPr rtl="0">
              <a:spcBef>
                <a:spcPts val="0"/>
              </a:spcBef>
              <a:buNone/>
              <a:defRPr/>
            </a:lvl7pPr>
            <a:lvl8pPr rtl="0">
              <a:spcBef>
                <a:spcPts val="0"/>
              </a:spcBef>
              <a:buNone/>
              <a:defRPr/>
            </a:lvl8pPr>
            <a:lvl9pPr rtl="0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1">
    <p:bg>
      <p:bgPr>
        <a:solidFill>
          <a:srgbClr val="7F7F7F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/>
        </p:nvSpPr>
        <p:spPr>
          <a:xfrm>
            <a:off x="4554160" y="5315105"/>
            <a:ext cx="3083699" cy="1199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9" name="Shape 59"/>
          <p:cNvSpPr/>
          <p:nvPr/>
        </p:nvSpPr>
        <p:spPr>
          <a:xfrm>
            <a:off x="67733" y="25400"/>
            <a:ext cx="12065099" cy="672239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60" name="Shape 60"/>
          <p:cNvCxnSpPr/>
          <p:nvPr/>
        </p:nvCxnSpPr>
        <p:spPr>
          <a:xfrm rot="10800000">
            <a:off x="67632" y="2983440"/>
            <a:ext cx="12065099" cy="0"/>
          </a:xfrm>
          <a:prstGeom prst="straightConnector1">
            <a:avLst/>
          </a:prstGeom>
          <a:noFill/>
          <a:ln w="12700" cap="flat" cmpd="sng">
            <a:solidFill>
              <a:srgbClr val="7F7F7F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61" name="Shape 61"/>
          <p:cNvCxnSpPr/>
          <p:nvPr/>
        </p:nvCxnSpPr>
        <p:spPr>
          <a:xfrm rot="10800000">
            <a:off x="67632" y="2345265"/>
            <a:ext cx="12065099" cy="0"/>
          </a:xfrm>
          <a:prstGeom prst="straightConnector1">
            <a:avLst/>
          </a:prstGeom>
          <a:noFill/>
          <a:ln w="12700" cap="flat" cmpd="sng">
            <a:solidFill>
              <a:srgbClr val="7F7F7F"/>
            </a:solidFill>
            <a:prstDash val="solid"/>
            <a:miter/>
            <a:headEnd type="none" w="med" len="med"/>
            <a:tailEnd type="none" w="med" len="med"/>
          </a:ln>
        </p:spPr>
      </p:cxnSp>
      <p:pic>
        <p:nvPicPr>
          <p:cNvPr id="62" name="Shape 6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957391" y="5541932"/>
            <a:ext cx="3083699" cy="1199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Shape 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96489" y="5648553"/>
            <a:ext cx="2511599" cy="9792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Shape 64"/>
          <p:cNvSpPr/>
          <p:nvPr/>
        </p:nvSpPr>
        <p:spPr>
          <a:xfrm>
            <a:off x="4459062" y="128600"/>
            <a:ext cx="3273900" cy="523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fr-FR" sz="2800" b="0" i="0" u="none" strike="noStrike" cap="none" baseline="0">
                <a:solidFill>
                  <a:srgbClr val="7F7F7F"/>
                </a:solidFill>
                <a:latin typeface="Oswald"/>
                <a:ea typeface="Oswald"/>
                <a:cs typeface="Oswald"/>
                <a:sym typeface="Oswald"/>
              </a:rPr>
              <a:t>Eccellenze in</a:t>
            </a:r>
            <a:r>
              <a:rPr lang="fr-FR" sz="2800">
                <a:solidFill>
                  <a:srgbClr val="7F7F7F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fr-FR" sz="2800" b="0" i="0" u="none" strike="noStrike" cap="none" baseline="0">
                <a:solidFill>
                  <a:srgbClr val="7F7F7F"/>
                </a:solidFill>
                <a:latin typeface="Oswald"/>
                <a:ea typeface="Oswald"/>
                <a:cs typeface="Oswald"/>
                <a:sym typeface="Oswald"/>
              </a:rPr>
              <a:t>Digitale​</a:t>
            </a:r>
          </a:p>
        </p:txBody>
      </p:sp>
      <p:sp>
        <p:nvSpPr>
          <p:cNvPr id="65" name="Shape 65"/>
          <p:cNvSpPr txBox="1">
            <a:spLocks noGrp="1"/>
          </p:cNvSpPr>
          <p:nvPr>
            <p:ph type="subTitle" idx="1"/>
          </p:nvPr>
        </p:nvSpPr>
        <p:spPr>
          <a:xfrm>
            <a:off x="89100" y="2345275"/>
            <a:ext cx="12013800" cy="638099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algn="ctr" rtl="0">
              <a:spcBef>
                <a:spcPts val="0"/>
              </a:spcBef>
              <a:buNone/>
              <a:defRPr sz="3200">
                <a:solidFill>
                  <a:srgbClr val="666666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rtl="0">
              <a:spcBef>
                <a:spcPts val="0"/>
              </a:spcBef>
              <a:buNone/>
              <a:defRPr/>
            </a:lvl2pPr>
            <a:lvl3pPr rtl="0">
              <a:spcBef>
                <a:spcPts val="0"/>
              </a:spcBef>
              <a:buNone/>
              <a:defRPr/>
            </a:lvl3pPr>
            <a:lvl4pPr rtl="0">
              <a:spcBef>
                <a:spcPts val="0"/>
              </a:spcBef>
              <a:buNone/>
              <a:defRPr/>
            </a:lvl4pPr>
            <a:lvl5pPr rtl="0">
              <a:spcBef>
                <a:spcPts val="0"/>
              </a:spcBef>
              <a:buNone/>
              <a:defRPr/>
            </a:lvl5pPr>
            <a:lvl6pPr rtl="0">
              <a:spcBef>
                <a:spcPts val="0"/>
              </a:spcBef>
              <a:buNone/>
              <a:defRPr/>
            </a:lvl6pPr>
            <a:lvl7pPr rtl="0">
              <a:spcBef>
                <a:spcPts val="0"/>
              </a:spcBef>
              <a:buNone/>
              <a:defRPr/>
            </a:lvl7pPr>
            <a:lvl8pPr rtl="0">
              <a:spcBef>
                <a:spcPts val="0"/>
              </a:spcBef>
              <a:buNone/>
              <a:defRPr/>
            </a:lvl8pPr>
            <a:lvl9pPr rtl="0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77875" y="1761700"/>
            <a:ext cx="12065099" cy="583800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algn="ctr" rtl="0">
              <a:spcBef>
                <a:spcPts val="0"/>
              </a:spcBef>
              <a:buNone/>
              <a:defRPr sz="4000">
                <a:latin typeface="Oswald"/>
                <a:ea typeface="Oswald"/>
                <a:cs typeface="Oswald"/>
                <a:sym typeface="Oswald"/>
              </a:defRPr>
            </a:lvl1pPr>
            <a:lvl2pPr rtl="0">
              <a:spcBef>
                <a:spcPts val="0"/>
              </a:spcBef>
              <a:buNone/>
              <a:defRPr/>
            </a:lvl2pPr>
            <a:lvl3pPr rtl="0">
              <a:spcBef>
                <a:spcPts val="0"/>
              </a:spcBef>
              <a:buNone/>
              <a:defRPr/>
            </a:lvl3pPr>
            <a:lvl4pPr rtl="0">
              <a:spcBef>
                <a:spcPts val="0"/>
              </a:spcBef>
              <a:buNone/>
              <a:defRPr/>
            </a:lvl4pPr>
            <a:lvl5pPr rtl="0">
              <a:spcBef>
                <a:spcPts val="0"/>
              </a:spcBef>
              <a:buNone/>
              <a:defRPr/>
            </a:lvl5pPr>
            <a:lvl6pPr rtl="0">
              <a:spcBef>
                <a:spcPts val="0"/>
              </a:spcBef>
              <a:buNone/>
              <a:defRPr/>
            </a:lvl6pPr>
            <a:lvl7pPr rtl="0">
              <a:spcBef>
                <a:spcPts val="0"/>
              </a:spcBef>
              <a:buNone/>
              <a:defRPr/>
            </a:lvl7pPr>
            <a:lvl8pPr rtl="0">
              <a:spcBef>
                <a:spcPts val="0"/>
              </a:spcBef>
              <a:buNone/>
              <a:defRPr/>
            </a:lvl8pPr>
            <a:lvl9pPr rtl="0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apositiva titolo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ctrTitle"/>
          </p:nvPr>
        </p:nvSpPr>
        <p:spPr>
          <a:xfrm>
            <a:off x="914400" y="2130425"/>
            <a:ext cx="10363200" cy="14700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1900"/>
            </a:lvl1pPr>
            <a:lvl2pPr marL="0" marR="0" indent="0" algn="l" rtl="0">
              <a:spcBef>
                <a:spcPts val="0"/>
              </a:spcBef>
              <a:buSzPct val="100000"/>
              <a:defRPr sz="1900"/>
            </a:lvl2pPr>
            <a:lvl3pPr marL="0" marR="0" indent="0" algn="l" rtl="0">
              <a:spcBef>
                <a:spcPts val="0"/>
              </a:spcBef>
              <a:buSzPct val="100000"/>
              <a:defRPr sz="1900"/>
            </a:lvl3pPr>
            <a:lvl4pPr marL="0" marR="0" indent="0" algn="l" rtl="0">
              <a:spcBef>
                <a:spcPts val="0"/>
              </a:spcBef>
              <a:buSzPct val="100000"/>
              <a:defRPr sz="1900"/>
            </a:lvl4pPr>
            <a:lvl5pPr marL="0" marR="0" indent="0" algn="l" rtl="0">
              <a:spcBef>
                <a:spcPts val="0"/>
              </a:spcBef>
              <a:buSzPct val="100000"/>
              <a:defRPr sz="1900"/>
            </a:lvl5pPr>
            <a:lvl6pPr marL="0" marR="0" indent="0" algn="l" rtl="0">
              <a:spcBef>
                <a:spcPts val="0"/>
              </a:spcBef>
              <a:buSzPct val="100000"/>
              <a:defRPr sz="1900"/>
            </a:lvl6pPr>
            <a:lvl7pPr marL="0" marR="0" indent="0" algn="l" rtl="0">
              <a:spcBef>
                <a:spcPts val="0"/>
              </a:spcBef>
              <a:buSzPct val="100000"/>
              <a:defRPr sz="1900"/>
            </a:lvl7pPr>
            <a:lvl8pPr marL="0" marR="0" indent="0" algn="l" rtl="0">
              <a:spcBef>
                <a:spcPts val="0"/>
              </a:spcBef>
              <a:buSzPct val="100000"/>
              <a:defRPr sz="1900"/>
            </a:lvl8pPr>
            <a:lvl9pPr marL="0" marR="0" indent="0" algn="l" rtl="0">
              <a:spcBef>
                <a:spcPts val="0"/>
              </a:spcBef>
              <a:buSzPct val="100000"/>
              <a:defRPr sz="1900"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399" cy="1752899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/>
          <a:lstStyle>
            <a:lvl1pPr marL="0" marR="0" indent="0" algn="ctr" rtl="0">
              <a:spcBef>
                <a:spcPts val="900"/>
              </a:spcBef>
              <a:buClr>
                <a:srgbClr val="888888"/>
              </a:buClr>
              <a:buSzPct val="100000"/>
              <a:buFont typeface="Arial"/>
              <a:buNone/>
              <a:defRPr sz="1900"/>
            </a:lvl1pPr>
            <a:lvl2pPr marL="609600" marR="0" indent="0" algn="ctr" rtl="0">
              <a:spcBef>
                <a:spcPts val="700"/>
              </a:spcBef>
              <a:buClr>
                <a:srgbClr val="888888"/>
              </a:buClr>
              <a:buSzPct val="100000"/>
              <a:buFont typeface="Arial"/>
              <a:buNone/>
              <a:defRPr sz="1900"/>
            </a:lvl2pPr>
            <a:lvl3pPr marL="1219200" marR="0" indent="0" algn="ctr" rtl="0">
              <a:spcBef>
                <a:spcPts val="600"/>
              </a:spcBef>
              <a:buClr>
                <a:srgbClr val="888888"/>
              </a:buClr>
              <a:buSzPct val="100000"/>
              <a:buFont typeface="Arial"/>
              <a:buNone/>
              <a:defRPr sz="1900"/>
            </a:lvl3pPr>
            <a:lvl4pPr marL="1828800" marR="0" indent="0" algn="ctr" rtl="0">
              <a:spcBef>
                <a:spcPts val="500"/>
              </a:spcBef>
              <a:buClr>
                <a:srgbClr val="888888"/>
              </a:buClr>
              <a:buSzPct val="100000"/>
              <a:buFont typeface="Arial"/>
              <a:buNone/>
              <a:defRPr sz="1900"/>
            </a:lvl4pPr>
            <a:lvl5pPr marL="2438400" marR="0" indent="0" algn="ctr" rtl="0">
              <a:spcBef>
                <a:spcPts val="500"/>
              </a:spcBef>
              <a:buClr>
                <a:srgbClr val="888888"/>
              </a:buClr>
              <a:buSzPct val="100000"/>
              <a:buFont typeface="Arial"/>
              <a:buNone/>
              <a:defRPr sz="1900"/>
            </a:lvl5pPr>
            <a:lvl6pPr marL="3048000" marR="0" indent="0" algn="ctr" rtl="0">
              <a:spcBef>
                <a:spcPts val="500"/>
              </a:spcBef>
              <a:buClr>
                <a:srgbClr val="888888"/>
              </a:buClr>
              <a:buSzPct val="100000"/>
              <a:buFont typeface="Arial"/>
              <a:buNone/>
              <a:defRPr sz="1900"/>
            </a:lvl6pPr>
            <a:lvl7pPr marL="3657600" marR="0" indent="0" algn="ctr" rtl="0">
              <a:spcBef>
                <a:spcPts val="500"/>
              </a:spcBef>
              <a:buClr>
                <a:srgbClr val="888888"/>
              </a:buClr>
              <a:buSzPct val="100000"/>
              <a:buFont typeface="Arial"/>
              <a:buNone/>
              <a:defRPr sz="1900"/>
            </a:lvl7pPr>
            <a:lvl8pPr marL="4267200" marR="0" indent="0" algn="ctr" rtl="0">
              <a:spcBef>
                <a:spcPts val="500"/>
              </a:spcBef>
              <a:buClr>
                <a:srgbClr val="888888"/>
              </a:buClr>
              <a:buSzPct val="100000"/>
              <a:buFont typeface="Arial"/>
              <a:buNone/>
              <a:defRPr sz="1900"/>
            </a:lvl8pPr>
            <a:lvl9pPr marL="4876800" marR="0" indent="0" algn="ctr" rtl="0">
              <a:spcBef>
                <a:spcPts val="500"/>
              </a:spcBef>
              <a:buClr>
                <a:srgbClr val="888888"/>
              </a:buClr>
              <a:buSzPct val="100000"/>
              <a:buFont typeface="Arial"/>
              <a:buNone/>
              <a:defRPr sz="1900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dt" idx="10"/>
          </p:nvPr>
        </p:nvSpPr>
        <p:spPr>
          <a:xfrm>
            <a:off x="609600" y="6356350"/>
            <a:ext cx="2844900" cy="365099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/>
          <a:lstStyle>
            <a:lvl1pPr marL="0" marR="0" indent="0" algn="l" rtl="0">
              <a:spcBef>
                <a:spcPts val="0"/>
              </a:spcBef>
              <a:buSzPct val="100000"/>
              <a:defRPr sz="1900"/>
            </a:lvl1pPr>
            <a:lvl2pPr marL="609600" marR="0" indent="0" algn="l" rtl="0">
              <a:spcBef>
                <a:spcPts val="0"/>
              </a:spcBef>
              <a:buSzPct val="100000"/>
              <a:defRPr sz="1900"/>
            </a:lvl2pPr>
            <a:lvl3pPr marL="1219200" marR="0" indent="0" algn="l" rtl="0">
              <a:spcBef>
                <a:spcPts val="0"/>
              </a:spcBef>
              <a:buSzPct val="100000"/>
              <a:defRPr sz="1900"/>
            </a:lvl3pPr>
            <a:lvl4pPr marL="1828800" marR="0" indent="0" algn="l" rtl="0">
              <a:spcBef>
                <a:spcPts val="0"/>
              </a:spcBef>
              <a:buSzPct val="100000"/>
              <a:defRPr sz="1900"/>
            </a:lvl4pPr>
            <a:lvl5pPr marL="2438400" marR="0" indent="0" algn="l" rtl="0">
              <a:spcBef>
                <a:spcPts val="0"/>
              </a:spcBef>
              <a:buSzPct val="100000"/>
              <a:defRPr sz="1900"/>
            </a:lvl5pPr>
            <a:lvl6pPr marL="3048000" marR="0" indent="0" algn="l" rtl="0">
              <a:spcBef>
                <a:spcPts val="0"/>
              </a:spcBef>
              <a:buSzPct val="100000"/>
              <a:defRPr sz="1900"/>
            </a:lvl6pPr>
            <a:lvl7pPr marL="3657600" marR="0" indent="0" algn="l" rtl="0">
              <a:spcBef>
                <a:spcPts val="0"/>
              </a:spcBef>
              <a:buSzPct val="100000"/>
              <a:defRPr sz="1900"/>
            </a:lvl7pPr>
            <a:lvl8pPr marL="4267200" marR="0" indent="0" algn="l" rtl="0">
              <a:spcBef>
                <a:spcPts val="0"/>
              </a:spcBef>
              <a:buSzPct val="100000"/>
              <a:defRPr sz="1900"/>
            </a:lvl8pPr>
            <a:lvl9pPr marL="4876800" marR="0" indent="0" algn="l" rtl="0">
              <a:spcBef>
                <a:spcPts val="0"/>
              </a:spcBef>
              <a:buSzPct val="100000"/>
              <a:defRPr sz="1900"/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ftr" idx="11"/>
          </p:nvPr>
        </p:nvSpPr>
        <p:spPr>
          <a:xfrm>
            <a:off x="4165600" y="6356350"/>
            <a:ext cx="3860700" cy="365099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/>
          <a:lstStyle>
            <a:lvl1pPr marL="0" marR="0" indent="0" algn="l" rtl="0">
              <a:spcBef>
                <a:spcPts val="0"/>
              </a:spcBef>
              <a:buSzPct val="100000"/>
              <a:defRPr sz="1900"/>
            </a:lvl1pPr>
            <a:lvl2pPr marL="609600" marR="0" indent="0" algn="l" rtl="0">
              <a:spcBef>
                <a:spcPts val="0"/>
              </a:spcBef>
              <a:buSzPct val="100000"/>
              <a:defRPr sz="1900"/>
            </a:lvl2pPr>
            <a:lvl3pPr marL="1219200" marR="0" indent="0" algn="l" rtl="0">
              <a:spcBef>
                <a:spcPts val="0"/>
              </a:spcBef>
              <a:buSzPct val="100000"/>
              <a:defRPr sz="1900"/>
            </a:lvl3pPr>
            <a:lvl4pPr marL="1828800" marR="0" indent="0" algn="l" rtl="0">
              <a:spcBef>
                <a:spcPts val="0"/>
              </a:spcBef>
              <a:buSzPct val="100000"/>
              <a:defRPr sz="1900"/>
            </a:lvl4pPr>
            <a:lvl5pPr marL="2438400" marR="0" indent="0" algn="l" rtl="0">
              <a:spcBef>
                <a:spcPts val="0"/>
              </a:spcBef>
              <a:buSzPct val="100000"/>
              <a:defRPr sz="1900"/>
            </a:lvl5pPr>
            <a:lvl6pPr marL="3048000" marR="0" indent="0" algn="l" rtl="0">
              <a:spcBef>
                <a:spcPts val="0"/>
              </a:spcBef>
              <a:buSzPct val="100000"/>
              <a:defRPr sz="1900"/>
            </a:lvl6pPr>
            <a:lvl7pPr marL="3657600" marR="0" indent="0" algn="l" rtl="0">
              <a:spcBef>
                <a:spcPts val="0"/>
              </a:spcBef>
              <a:buSzPct val="100000"/>
              <a:defRPr sz="1900"/>
            </a:lvl7pPr>
            <a:lvl8pPr marL="4267200" marR="0" indent="0" algn="l" rtl="0">
              <a:spcBef>
                <a:spcPts val="0"/>
              </a:spcBef>
              <a:buSzPct val="100000"/>
              <a:defRPr sz="1900"/>
            </a:lvl8pPr>
            <a:lvl9pPr marL="4876800" marR="0" indent="0" algn="l" rtl="0">
              <a:spcBef>
                <a:spcPts val="0"/>
              </a:spcBef>
              <a:buSzPct val="100000"/>
              <a:defRPr sz="1900"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8737600" y="6356350"/>
            <a:ext cx="2844900" cy="365099"/>
          </a:xfrm>
          <a:prstGeom prst="rect">
            <a:avLst/>
          </a:prstGeom>
          <a:noFill/>
          <a:ln>
            <a:noFill/>
          </a:ln>
        </p:spPr>
        <p:txBody>
          <a:bodyPr lIns="121900" tIns="60925" rIns="121900" bIns="60925" anchor="t" anchorCtr="0">
            <a:noAutofit/>
          </a:bodyPr>
          <a:lstStyle>
            <a:lvl1pPr marL="0" marR="0" indent="0" algn="l" rtl="0">
              <a:spcBef>
                <a:spcPts val="0"/>
              </a:spcBef>
              <a:buNone/>
              <a:defRPr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/>
              <a:pPr marL="0" lvl="0" indent="0">
                <a:spcBef>
                  <a:spcPts val="0"/>
                </a:spcBef>
                <a:buSzPct val="25000"/>
                <a:buNone/>
              </a:pPr>
              <a:t>‹N›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One line Title w/ Subtitle only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609600" y="660397"/>
            <a:ext cx="10972800" cy="865599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/>
          <a:lstStyle>
            <a:lvl1pPr algn="l" rtl="0">
              <a:spcBef>
                <a:spcPts val="0"/>
              </a:spcBef>
              <a:spcAft>
                <a:spcPts val="0"/>
              </a:spcAft>
              <a:buSzPct val="100000"/>
              <a:defRPr sz="1900"/>
            </a:lvl1pPr>
            <a:lvl2pPr algn="l" rtl="0">
              <a:spcBef>
                <a:spcPts val="0"/>
              </a:spcBef>
              <a:spcAft>
                <a:spcPts val="0"/>
              </a:spcAft>
              <a:buSzPct val="100000"/>
              <a:defRPr sz="1900"/>
            </a:lvl2pPr>
            <a:lvl3pPr algn="l" rtl="0">
              <a:spcBef>
                <a:spcPts val="0"/>
              </a:spcBef>
              <a:spcAft>
                <a:spcPts val="0"/>
              </a:spcAft>
              <a:buSzPct val="100000"/>
              <a:defRPr sz="1900"/>
            </a:lvl3pPr>
            <a:lvl4pPr algn="l" rtl="0">
              <a:spcBef>
                <a:spcPts val="0"/>
              </a:spcBef>
              <a:spcAft>
                <a:spcPts val="0"/>
              </a:spcAft>
              <a:buSzPct val="100000"/>
              <a:defRPr sz="1900"/>
            </a:lvl4pPr>
            <a:lvl5pPr algn="l" rtl="0">
              <a:spcBef>
                <a:spcPts val="0"/>
              </a:spcBef>
              <a:spcAft>
                <a:spcPts val="0"/>
              </a:spcAft>
              <a:buSzPct val="100000"/>
              <a:defRPr sz="1900"/>
            </a:lvl5pPr>
            <a:lvl6pPr marL="609600" algn="l" rtl="0">
              <a:spcBef>
                <a:spcPts val="0"/>
              </a:spcBef>
              <a:spcAft>
                <a:spcPts val="0"/>
              </a:spcAft>
              <a:buSzPct val="100000"/>
              <a:defRPr sz="1900"/>
            </a:lvl6pPr>
            <a:lvl7pPr marL="1219200" algn="l" rtl="0">
              <a:spcBef>
                <a:spcPts val="0"/>
              </a:spcBef>
              <a:spcAft>
                <a:spcPts val="0"/>
              </a:spcAft>
              <a:buSzPct val="100000"/>
              <a:defRPr sz="1900"/>
            </a:lvl7pPr>
            <a:lvl8pPr marL="1828800" algn="l" rtl="0">
              <a:spcBef>
                <a:spcPts val="0"/>
              </a:spcBef>
              <a:spcAft>
                <a:spcPts val="0"/>
              </a:spcAft>
              <a:buSzPct val="100000"/>
              <a:defRPr sz="1900"/>
            </a:lvl8pPr>
            <a:lvl9pPr marL="2438400" algn="l" rtl="0">
              <a:spcBef>
                <a:spcPts val="0"/>
              </a:spcBef>
              <a:spcAft>
                <a:spcPts val="0"/>
              </a:spcAft>
              <a:buSzPct val="100000"/>
              <a:defRPr sz="1900"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09600" y="1189723"/>
            <a:ext cx="10983200" cy="5680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/>
          <a:lstStyle>
            <a:lvl1pPr marL="0" indent="0" rtl="0">
              <a:spcBef>
                <a:spcPts val="0"/>
              </a:spcBef>
              <a:buClr>
                <a:srgbClr val="9E9FA2"/>
              </a:buClr>
              <a:buSzPct val="100000"/>
              <a:buFont typeface="Arial"/>
              <a:buNone/>
              <a:defRPr sz="1900"/>
            </a:lvl1pPr>
            <a:lvl2pPr rtl="0">
              <a:spcBef>
                <a:spcPts val="0"/>
              </a:spcBef>
              <a:buSzPct val="100000"/>
              <a:buFont typeface="Arial"/>
              <a:buNone/>
              <a:defRPr sz="1900"/>
            </a:lvl2pPr>
            <a:lvl3pPr rtl="0">
              <a:spcBef>
                <a:spcPts val="0"/>
              </a:spcBef>
              <a:buSzPct val="100000"/>
              <a:buFont typeface="Arial"/>
              <a:buNone/>
              <a:defRPr sz="1900"/>
            </a:lvl3pPr>
            <a:lvl4pPr rtl="0">
              <a:spcBef>
                <a:spcPts val="0"/>
              </a:spcBef>
              <a:buSzPct val="100000"/>
              <a:buFont typeface="Arial"/>
              <a:buNone/>
              <a:defRPr sz="1900"/>
            </a:lvl4pPr>
            <a:lvl5pPr rtl="0">
              <a:spcBef>
                <a:spcPts val="0"/>
              </a:spcBef>
              <a:buSzPct val="100000"/>
              <a:buFont typeface="Arial"/>
              <a:buNone/>
              <a:defRPr sz="1900"/>
            </a:lvl5pPr>
            <a:lvl6pPr rtl="0">
              <a:spcBef>
                <a:spcPts val="0"/>
              </a:spcBef>
              <a:buSzPct val="100000"/>
              <a:defRPr sz="1900"/>
            </a:lvl6pPr>
            <a:lvl7pPr rtl="0">
              <a:spcBef>
                <a:spcPts val="0"/>
              </a:spcBef>
              <a:buSzPct val="100000"/>
              <a:defRPr sz="1900"/>
            </a:lvl7pPr>
            <a:lvl8pPr rtl="0">
              <a:spcBef>
                <a:spcPts val="0"/>
              </a:spcBef>
              <a:buSzPct val="100000"/>
              <a:defRPr sz="1900"/>
            </a:lvl8pPr>
            <a:lvl9pPr rtl="0">
              <a:spcBef>
                <a:spcPts val="0"/>
              </a:spcBef>
              <a:buSzPct val="100000"/>
              <a:defRPr sz="1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1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title"/>
          </p:nvPr>
        </p:nvSpPr>
        <p:spPr>
          <a:xfrm>
            <a:off x="555666" y="101600"/>
            <a:ext cx="10972799" cy="690899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/>
          <a:lstStyle>
            <a:lvl1pPr rtl="0">
              <a:spcBef>
                <a:spcPts val="0"/>
              </a:spcBef>
              <a:buClr>
                <a:srgbClr val="777777"/>
              </a:buClr>
              <a:buSzPct val="100000"/>
              <a:buFont typeface="Source Sans Pro"/>
              <a:buNone/>
              <a:defRPr sz="3200">
                <a:solidFill>
                  <a:srgbClr val="777777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rtl="0">
              <a:spcBef>
                <a:spcPts val="0"/>
              </a:spcBef>
              <a:buClr>
                <a:srgbClr val="777777"/>
              </a:buClr>
              <a:buSzPct val="100000"/>
              <a:buFont typeface="Source Sans Pro"/>
              <a:buNone/>
              <a:defRPr sz="3200">
                <a:solidFill>
                  <a:srgbClr val="777777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rtl="0">
              <a:spcBef>
                <a:spcPts val="0"/>
              </a:spcBef>
              <a:buClr>
                <a:srgbClr val="777777"/>
              </a:buClr>
              <a:buSzPct val="100000"/>
              <a:buFont typeface="Source Sans Pro"/>
              <a:buNone/>
              <a:defRPr sz="3200">
                <a:solidFill>
                  <a:srgbClr val="777777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rtl="0">
              <a:spcBef>
                <a:spcPts val="0"/>
              </a:spcBef>
              <a:buClr>
                <a:srgbClr val="777777"/>
              </a:buClr>
              <a:buSzPct val="100000"/>
              <a:buFont typeface="Source Sans Pro"/>
              <a:buNone/>
              <a:defRPr sz="3200">
                <a:solidFill>
                  <a:srgbClr val="777777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rtl="0">
              <a:spcBef>
                <a:spcPts val="0"/>
              </a:spcBef>
              <a:buClr>
                <a:srgbClr val="777777"/>
              </a:buClr>
              <a:buSzPct val="100000"/>
              <a:buFont typeface="Source Sans Pro"/>
              <a:buNone/>
              <a:defRPr sz="3200">
                <a:solidFill>
                  <a:srgbClr val="777777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rtl="0">
              <a:spcBef>
                <a:spcPts val="0"/>
              </a:spcBef>
              <a:buClr>
                <a:srgbClr val="777777"/>
              </a:buClr>
              <a:buSzPct val="100000"/>
              <a:buFont typeface="Source Sans Pro"/>
              <a:buNone/>
              <a:defRPr sz="3200">
                <a:solidFill>
                  <a:srgbClr val="777777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rtl="0">
              <a:spcBef>
                <a:spcPts val="0"/>
              </a:spcBef>
              <a:buClr>
                <a:srgbClr val="777777"/>
              </a:buClr>
              <a:buSzPct val="100000"/>
              <a:buFont typeface="Source Sans Pro"/>
              <a:buNone/>
              <a:defRPr sz="3200">
                <a:solidFill>
                  <a:srgbClr val="777777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rtl="0">
              <a:spcBef>
                <a:spcPts val="0"/>
              </a:spcBef>
              <a:buClr>
                <a:srgbClr val="777777"/>
              </a:buClr>
              <a:buSzPct val="100000"/>
              <a:buFont typeface="Source Sans Pro"/>
              <a:buNone/>
              <a:defRPr sz="3200">
                <a:solidFill>
                  <a:srgbClr val="777777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rtl="0">
              <a:spcBef>
                <a:spcPts val="0"/>
              </a:spcBef>
              <a:buClr>
                <a:srgbClr val="777777"/>
              </a:buClr>
              <a:buSzPct val="100000"/>
              <a:buFont typeface="Source Sans Pro"/>
              <a:buNone/>
              <a:defRPr sz="3200">
                <a:solidFill>
                  <a:srgbClr val="777777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799" cy="49677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/>
          <a:lstStyle>
            <a:lvl1pPr rtl="0">
              <a:spcBef>
                <a:spcPts val="800"/>
              </a:spcBef>
              <a:buClr>
                <a:srgbClr val="434343"/>
              </a:buClr>
              <a:buSzPct val="100000"/>
              <a:buFont typeface="Source Sans Pro"/>
              <a:defRPr sz="24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rtl="0">
              <a:spcBef>
                <a:spcPts val="600"/>
              </a:spcBef>
              <a:buClr>
                <a:srgbClr val="434343"/>
              </a:buClr>
              <a:buSzPct val="100000"/>
              <a:buFont typeface="Source Sans Pro"/>
              <a:defRPr sz="24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rtl="0">
              <a:spcBef>
                <a:spcPts val="600"/>
              </a:spcBef>
              <a:buClr>
                <a:srgbClr val="434343"/>
              </a:buClr>
              <a:buSzPct val="100000"/>
              <a:buFont typeface="Source Sans Pro"/>
              <a:defRPr sz="24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rtl="0">
              <a:spcBef>
                <a:spcPts val="500"/>
              </a:spcBef>
              <a:buClr>
                <a:srgbClr val="434343"/>
              </a:buClr>
              <a:buSzPct val="100000"/>
              <a:buFont typeface="Source Sans Pro"/>
              <a:defRPr sz="24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rtl="0">
              <a:spcBef>
                <a:spcPts val="500"/>
              </a:spcBef>
              <a:buClr>
                <a:srgbClr val="434343"/>
              </a:buClr>
              <a:buSzPct val="100000"/>
              <a:buFont typeface="Source Sans Pro"/>
              <a:defRPr sz="24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rtl="0">
              <a:spcBef>
                <a:spcPts val="500"/>
              </a:spcBef>
              <a:buClr>
                <a:srgbClr val="434343"/>
              </a:buClr>
              <a:buSzPct val="100000"/>
              <a:buFont typeface="Source Sans Pro"/>
              <a:defRPr sz="24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rtl="0">
              <a:spcBef>
                <a:spcPts val="500"/>
              </a:spcBef>
              <a:buClr>
                <a:srgbClr val="434343"/>
              </a:buClr>
              <a:buSzPct val="100000"/>
              <a:buFont typeface="Source Sans Pro"/>
              <a:defRPr sz="24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rtl="0">
              <a:spcBef>
                <a:spcPts val="500"/>
              </a:spcBef>
              <a:buClr>
                <a:srgbClr val="434343"/>
              </a:buClr>
              <a:buSzPct val="100000"/>
              <a:buFont typeface="Source Sans Pro"/>
              <a:defRPr sz="24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rtl="0">
              <a:spcBef>
                <a:spcPts val="500"/>
              </a:spcBef>
              <a:buClr>
                <a:srgbClr val="434343"/>
              </a:buClr>
              <a:buSzPct val="100000"/>
              <a:buFont typeface="Source Sans Pro"/>
              <a:defRPr sz="24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84" r:id="rId15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967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11409055" y="6333133"/>
            <a:ext cx="731599" cy="52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lvl1pPr algn="r">
              <a:spcBef>
                <a:spcPts val="0"/>
              </a:spcBef>
              <a:buNone/>
              <a:defRPr sz="1733">
                <a:solidFill>
                  <a:schemeClr val="dk1"/>
                </a:solidFill>
              </a:defRPr>
            </a:lvl1pPr>
          </a:lstStyle>
          <a:p>
            <a:fld id="{00000000-1234-1234-1234-123412341234}" type="slidenum">
              <a:rPr lang="it" smtClean="0"/>
              <a:pPr/>
              <a:t>‹N›</a:t>
            </a:fld>
            <a:endParaRPr lang="it"/>
          </a:p>
        </p:txBody>
      </p:sp>
    </p:spTree>
    <p:extLst>
      <p:ext uri="{BB962C8B-B14F-4D97-AF65-F5344CB8AC3E}">
        <p14:creationId xmlns:p14="http://schemas.microsoft.com/office/powerpoint/2010/main" xmlns="" val="251470632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4.png"/><Relationship Id="rId7" Type="http://schemas.openxmlformats.org/officeDocument/2006/relationships/image" Target="../media/image7.png"/><Relationship Id="rId12" Type="http://schemas.openxmlformats.org/officeDocument/2006/relationships/image" Target="../media/image11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7.png"/><Relationship Id="rId11" Type="http://schemas.openxmlformats.org/officeDocument/2006/relationships/image" Target="../media/image12.png"/><Relationship Id="rId5" Type="http://schemas.openxmlformats.org/officeDocument/2006/relationships/image" Target="../media/image26.png"/><Relationship Id="rId10" Type="http://schemas.openxmlformats.org/officeDocument/2006/relationships/image" Target="../media/image8.png"/><Relationship Id="rId4" Type="http://schemas.openxmlformats.org/officeDocument/2006/relationships/image" Target="../media/image25.png"/><Relationship Id="rId9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10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11.gif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1.png"/><Relationship Id="rId11" Type="http://schemas.openxmlformats.org/officeDocument/2006/relationships/image" Target="../media/image7.png"/><Relationship Id="rId5" Type="http://schemas.openxmlformats.org/officeDocument/2006/relationships/image" Target="../media/image30.png"/><Relationship Id="rId15" Type="http://schemas.openxmlformats.org/officeDocument/2006/relationships/image" Target="../media/image12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10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11.gif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1.png"/><Relationship Id="rId11" Type="http://schemas.openxmlformats.org/officeDocument/2006/relationships/image" Target="../media/image7.png"/><Relationship Id="rId5" Type="http://schemas.openxmlformats.org/officeDocument/2006/relationships/image" Target="../media/image30.png"/><Relationship Id="rId15" Type="http://schemas.openxmlformats.org/officeDocument/2006/relationships/image" Target="../media/image12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42.svg"/><Relationship Id="rId18" Type="http://schemas.openxmlformats.org/officeDocument/2006/relationships/image" Target="../media/image10.png"/><Relationship Id="rId3" Type="http://schemas.openxmlformats.org/officeDocument/2006/relationships/image" Target="../media/image36.png"/><Relationship Id="rId21" Type="http://schemas.openxmlformats.org/officeDocument/2006/relationships/image" Target="../media/image11.gif"/><Relationship Id="rId7" Type="http://schemas.openxmlformats.org/officeDocument/2006/relationships/image" Target="../media/image30.png"/><Relationship Id="rId12" Type="http://schemas.openxmlformats.org/officeDocument/2006/relationships/image" Target="../media/image40.png"/><Relationship Id="rId17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7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9.png"/><Relationship Id="rId11" Type="http://schemas.openxmlformats.org/officeDocument/2006/relationships/image" Target="../media/image40.svg"/><Relationship Id="rId5" Type="http://schemas.openxmlformats.org/officeDocument/2006/relationships/image" Target="../media/image28.png"/><Relationship Id="rId15" Type="http://schemas.openxmlformats.org/officeDocument/2006/relationships/image" Target="../media/image44.svg"/><Relationship Id="rId10" Type="http://schemas.openxmlformats.org/officeDocument/2006/relationships/image" Target="../media/image39.png"/><Relationship Id="rId19" Type="http://schemas.openxmlformats.org/officeDocument/2006/relationships/image" Target="../media/image8.png"/><Relationship Id="rId4" Type="http://schemas.openxmlformats.org/officeDocument/2006/relationships/image" Target="../media/image37.png"/><Relationship Id="rId9" Type="http://schemas.openxmlformats.org/officeDocument/2006/relationships/image" Target="../media/image38.png"/><Relationship Id="rId1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10.png"/><Relationship Id="rId10" Type="http://schemas.openxmlformats.org/officeDocument/2006/relationships/image" Target="../media/image43.png"/><Relationship Id="rId4" Type="http://schemas.openxmlformats.org/officeDocument/2006/relationships/image" Target="../media/image9.png"/><Relationship Id="rId9" Type="http://schemas.openxmlformats.org/officeDocument/2006/relationships/image" Target="../media/image4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microsoft.com/office/2007/relationships/diagramDrawing" Target="../diagrams/drawing1.xml"/><Relationship Id="rId3" Type="http://schemas.openxmlformats.org/officeDocument/2006/relationships/diagramData" Target="../diagrams/data1.xml"/><Relationship Id="rId7" Type="http://schemas.openxmlformats.org/officeDocument/2006/relationships/image" Target="../media/image7.png"/><Relationship Id="rId12" Type="http://schemas.openxmlformats.org/officeDocument/2006/relationships/image" Target="../media/image11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2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8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7.png"/><Relationship Id="rId9" Type="http://schemas.openxmlformats.org/officeDocument/2006/relationships/image" Target="../media/image11.gi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10.png"/><Relationship Id="rId10" Type="http://schemas.openxmlformats.org/officeDocument/2006/relationships/image" Target="../media/image46.png"/><Relationship Id="rId4" Type="http://schemas.openxmlformats.org/officeDocument/2006/relationships/image" Target="../media/image9.png"/><Relationship Id="rId9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3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1.gi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13" Type="http://schemas.openxmlformats.org/officeDocument/2006/relationships/diagramColors" Target="../diagrams/colors2.xml"/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12" Type="http://schemas.openxmlformats.org/officeDocument/2006/relationships/diagramQuickStyle" Target="../diagrams/quickStyle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11" Type="http://schemas.openxmlformats.org/officeDocument/2006/relationships/diagramLayout" Target="../diagrams/layout2.xml"/><Relationship Id="rId5" Type="http://schemas.openxmlformats.org/officeDocument/2006/relationships/image" Target="../media/image10.png"/><Relationship Id="rId10" Type="http://schemas.openxmlformats.org/officeDocument/2006/relationships/diagramData" Target="../diagrams/data2.xml"/><Relationship Id="rId4" Type="http://schemas.openxmlformats.org/officeDocument/2006/relationships/image" Target="../media/image9.png"/><Relationship Id="rId9" Type="http://schemas.openxmlformats.org/officeDocument/2006/relationships/image" Target="../media/image45.png"/><Relationship Id="rId14" Type="http://schemas.microsoft.com/office/2007/relationships/diagramDrawing" Target="../diagrams/drawing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10.png"/><Relationship Id="rId10" Type="http://schemas.openxmlformats.org/officeDocument/2006/relationships/image" Target="../media/image49.jpeg"/><Relationship Id="rId4" Type="http://schemas.openxmlformats.org/officeDocument/2006/relationships/image" Target="../media/image9.png"/><Relationship Id="rId9" Type="http://schemas.openxmlformats.org/officeDocument/2006/relationships/image" Target="../media/image4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1.gif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8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8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8.png"/><Relationship Id="rId5" Type="http://schemas.openxmlformats.org/officeDocument/2006/relationships/image" Target="../media/image10.png"/><Relationship Id="rId10" Type="http://schemas.openxmlformats.org/officeDocument/2006/relationships/image" Target="../media/image17.png"/><Relationship Id="rId4" Type="http://schemas.openxmlformats.org/officeDocument/2006/relationships/image" Target="../media/image9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8.png"/><Relationship Id="rId5" Type="http://schemas.openxmlformats.org/officeDocument/2006/relationships/image" Target="../media/image10.png"/><Relationship Id="rId10" Type="http://schemas.openxmlformats.org/officeDocument/2006/relationships/image" Target="../media/image17.png"/><Relationship Id="rId4" Type="http://schemas.openxmlformats.org/officeDocument/2006/relationships/image" Target="../media/image9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9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10" Type="http://schemas.openxmlformats.org/officeDocument/2006/relationships/image" Target="../media/image11.gif"/><Relationship Id="rId4" Type="http://schemas.openxmlformats.org/officeDocument/2006/relationships/image" Target="../media/image20.pn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8.png"/><Relationship Id="rId11" Type="http://schemas.openxmlformats.org/officeDocument/2006/relationships/image" Target="../media/image23.png"/><Relationship Id="rId5" Type="http://schemas.openxmlformats.org/officeDocument/2006/relationships/image" Target="../media/image10.png"/><Relationship Id="rId10" Type="http://schemas.openxmlformats.org/officeDocument/2006/relationships/image" Target="../media/image22.png"/><Relationship Id="rId4" Type="http://schemas.openxmlformats.org/officeDocument/2006/relationships/image" Target="../media/image9.png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4.png"/><Relationship Id="rId7" Type="http://schemas.openxmlformats.org/officeDocument/2006/relationships/image" Target="../media/image7.png"/><Relationship Id="rId12" Type="http://schemas.openxmlformats.org/officeDocument/2006/relationships/image" Target="../media/image11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7.png"/><Relationship Id="rId11" Type="http://schemas.openxmlformats.org/officeDocument/2006/relationships/image" Target="../media/image12.png"/><Relationship Id="rId5" Type="http://schemas.openxmlformats.org/officeDocument/2006/relationships/image" Target="../media/image26.png"/><Relationship Id="rId10" Type="http://schemas.openxmlformats.org/officeDocument/2006/relationships/image" Target="../media/image8.png"/><Relationship Id="rId4" Type="http://schemas.openxmlformats.org/officeDocument/2006/relationships/image" Target="../media/image25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/>
        </p:nvSpPr>
        <p:spPr>
          <a:xfrm>
            <a:off x="0" y="2286867"/>
            <a:ext cx="12192000" cy="2284399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defTabSz="1219170"/>
            <a:endParaRPr sz="1867"/>
          </a:p>
        </p:txBody>
      </p:sp>
      <p:sp>
        <p:nvSpPr>
          <p:cNvPr id="31" name="Shape 31"/>
          <p:cNvSpPr txBox="1">
            <a:spLocks noGrp="1"/>
          </p:cNvSpPr>
          <p:nvPr>
            <p:ph type="ctrTitle"/>
          </p:nvPr>
        </p:nvSpPr>
        <p:spPr>
          <a:xfrm>
            <a:off x="0" y="2790925"/>
            <a:ext cx="12192000" cy="758400"/>
          </a:xfrm>
          <a:prstGeom prst="rect">
            <a:avLst/>
          </a:prstGeom>
        </p:spPr>
        <p:txBody>
          <a:bodyPr lIns="121900" tIns="121900" rIns="121900" bIns="121900" anchor="b" anchorCtr="0">
            <a:noAutofit/>
          </a:bodyPr>
          <a:lstStyle/>
          <a:p>
            <a:r>
              <a:rPr lang="it-IT" sz="5067" b="0" dirty="0">
                <a:solidFill>
                  <a:srgbClr val="77777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Conferenza Stampa</a:t>
            </a:r>
            <a:endParaRPr lang="it" sz="5067" b="0" dirty="0">
              <a:solidFill>
                <a:srgbClr val="777777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2" name="Shape 32"/>
          <p:cNvSpPr txBox="1">
            <a:spLocks noGrp="1"/>
          </p:cNvSpPr>
          <p:nvPr>
            <p:ph type="subTitle" idx="1"/>
          </p:nvPr>
        </p:nvSpPr>
        <p:spPr>
          <a:xfrm>
            <a:off x="0" y="3351565"/>
            <a:ext cx="12192000" cy="703199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/>
          <a:p>
            <a:r>
              <a:rPr lang="it-IT" sz="3467" dirty="0">
                <a:solidFill>
                  <a:srgbClr val="99999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Ars </a:t>
            </a:r>
            <a:r>
              <a:rPr lang="it-IT" sz="3467" dirty="0" err="1">
                <a:solidFill>
                  <a:srgbClr val="99999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DigItalia</a:t>
            </a:r>
            <a:r>
              <a:rPr lang="it-IT" sz="3467" dirty="0">
                <a:solidFill>
                  <a:srgbClr val="99999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– Crescere in </a:t>
            </a:r>
            <a:r>
              <a:rPr lang="it-IT" sz="3200" dirty="0">
                <a:solidFill>
                  <a:srgbClr val="99999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Digitale</a:t>
            </a:r>
            <a:r>
              <a:rPr lang="it-IT" sz="3467" dirty="0">
                <a:solidFill>
                  <a:srgbClr val="99999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– Eccellenze in Digitale</a:t>
            </a:r>
            <a:endParaRPr lang="it" sz="3467" dirty="0">
              <a:solidFill>
                <a:srgbClr val="99999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33" name="Shape 33"/>
          <p:cNvCxnSpPr/>
          <p:nvPr/>
        </p:nvCxnSpPr>
        <p:spPr>
          <a:xfrm rot="10800000">
            <a:off x="6999" y="4571133"/>
            <a:ext cx="12178000" cy="0"/>
          </a:xfrm>
          <a:prstGeom prst="straightConnector1">
            <a:avLst/>
          </a:prstGeom>
          <a:noFill/>
          <a:ln w="28575" cap="flat" cmpd="sng">
            <a:solidFill>
              <a:srgbClr val="5E93FF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8" name="Shape 38"/>
          <p:cNvCxnSpPr/>
          <p:nvPr/>
        </p:nvCxnSpPr>
        <p:spPr>
          <a:xfrm rot="10800000">
            <a:off x="8399" y="2286849"/>
            <a:ext cx="12175200" cy="6800"/>
          </a:xfrm>
          <a:prstGeom prst="straightConnector1">
            <a:avLst/>
          </a:prstGeom>
          <a:noFill/>
          <a:ln w="28575" cap="flat" cmpd="sng">
            <a:solidFill>
              <a:srgbClr val="5E93FF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84131" y="5474959"/>
            <a:ext cx="1782555" cy="623895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 rotWithShape="1">
          <a:blip r:embed="rId4"/>
          <a:srcRect l="12322" r="12470"/>
          <a:stretch/>
        </p:blipFill>
        <p:spPr>
          <a:xfrm>
            <a:off x="8714613" y="412792"/>
            <a:ext cx="2190750" cy="1531645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89179" y="5474959"/>
            <a:ext cx="1579589" cy="592347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29681" y="5474960"/>
            <a:ext cx="2073140" cy="608121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31763" y="5474959"/>
            <a:ext cx="1089373" cy="623896"/>
          </a:xfrm>
          <a:prstGeom prst="rect">
            <a:avLst/>
          </a:prstGeom>
        </p:spPr>
      </p:pic>
      <p:sp>
        <p:nvSpPr>
          <p:cNvPr id="14" name="CasellaDiTesto 13"/>
          <p:cNvSpPr txBox="1"/>
          <p:nvPr/>
        </p:nvSpPr>
        <p:spPr>
          <a:xfrm>
            <a:off x="1286637" y="790342"/>
            <a:ext cx="328166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4400" dirty="0">
                <a:solidFill>
                  <a:srgbClr val="0599EE"/>
                </a:solidFill>
                <a:latin typeface="Gotham XNarrow Bold" pitchFamily="50" charset="0"/>
              </a:rPr>
              <a:t>ARS DIGITALIA</a:t>
            </a:r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 rotWithShape="1">
          <a:blip r:embed="rId8"/>
          <a:srcRect l="12958" t="24545" r="10824" b="26018"/>
          <a:stretch/>
        </p:blipFill>
        <p:spPr>
          <a:xfrm>
            <a:off x="5854942" y="663312"/>
            <a:ext cx="1573034" cy="1020296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26165506"/>
      </p:ext>
    </p:extLst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/>
          <p:nvPr/>
        </p:nvSpPr>
        <p:spPr>
          <a:xfrm>
            <a:off x="0" y="0"/>
            <a:ext cx="12192000" cy="6768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defTabSz="1219170"/>
            <a:endParaRPr sz="1867"/>
          </a:p>
        </p:txBody>
      </p:sp>
      <p:cxnSp>
        <p:nvCxnSpPr>
          <p:cNvPr id="47" name="Shape 47"/>
          <p:cNvCxnSpPr/>
          <p:nvPr/>
        </p:nvCxnSpPr>
        <p:spPr>
          <a:xfrm rot="10800000">
            <a:off x="8399" y="864049"/>
            <a:ext cx="12175200" cy="6800"/>
          </a:xfrm>
          <a:prstGeom prst="straightConnector1">
            <a:avLst/>
          </a:prstGeom>
          <a:noFill/>
          <a:ln w="9525" cap="flat" cmpd="sng">
            <a:solidFill>
              <a:srgbClr val="5E93FF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2" name="Shape 43"/>
          <p:cNvSpPr/>
          <p:nvPr/>
        </p:nvSpPr>
        <p:spPr>
          <a:xfrm>
            <a:off x="0" y="6174400"/>
            <a:ext cx="12192000" cy="6768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defTabSz="1219170"/>
            <a:endParaRPr sz="1867"/>
          </a:p>
        </p:txBody>
      </p:sp>
      <p:cxnSp>
        <p:nvCxnSpPr>
          <p:cNvPr id="13" name="Shape 48"/>
          <p:cNvCxnSpPr/>
          <p:nvPr/>
        </p:nvCxnSpPr>
        <p:spPr>
          <a:xfrm rot="10800000">
            <a:off x="8399" y="6174383"/>
            <a:ext cx="12175200" cy="6800"/>
          </a:xfrm>
          <a:prstGeom prst="straightConnector1">
            <a:avLst/>
          </a:prstGeom>
          <a:noFill/>
          <a:ln w="9525" cap="flat" cmpd="sng">
            <a:solidFill>
              <a:srgbClr val="5E93FF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35" name="Shape 284"/>
          <p:cNvSpPr txBox="1"/>
          <p:nvPr/>
        </p:nvSpPr>
        <p:spPr>
          <a:xfrm>
            <a:off x="7854197" y="5755585"/>
            <a:ext cx="4337803" cy="404972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 defTabSz="1219170">
              <a:buClr>
                <a:srgbClr val="000000"/>
              </a:buClr>
              <a:buSzPct val="25000"/>
            </a:pPr>
            <a:r>
              <a:rPr lang="it" sz="1200" dirty="0">
                <a:solidFill>
                  <a:srgbClr val="666666"/>
                </a:solidFill>
                <a:latin typeface="Source Sans Pro" panose="020B0503030403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dvent Pro"/>
              </a:rPr>
              <a:t>DATI Istat, Indicatori territoriali per le politiche di sviluppo, 2016</a:t>
            </a:r>
          </a:p>
          <a:p>
            <a:pPr defTabSz="1219170">
              <a:buClr>
                <a:srgbClr val="000000"/>
              </a:buClr>
            </a:pPr>
            <a:endParaRPr sz="2133" dirty="0">
              <a:solidFill>
                <a:srgbClr val="666666"/>
              </a:solidFill>
              <a:latin typeface="Source Sans Pro" panose="020B0503030403020204" pitchFamily="34" charset="0"/>
            </a:endParaRPr>
          </a:p>
        </p:txBody>
      </p:sp>
      <p:pic>
        <p:nvPicPr>
          <p:cNvPr id="36" name="Shape 28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99484" y="1951010"/>
            <a:ext cx="5534633" cy="3143199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Shape 287"/>
          <p:cNvSpPr txBox="1"/>
          <p:nvPr/>
        </p:nvSpPr>
        <p:spPr>
          <a:xfrm>
            <a:off x="1092669" y="1503549"/>
            <a:ext cx="4415599" cy="1531599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  <a:buSzPct val="25000"/>
            </a:pPr>
            <a:r>
              <a:rPr lang="it" sz="3200" b="1" dirty="0">
                <a:solidFill>
                  <a:srgbClr val="FFFFFF"/>
                </a:solidFill>
                <a:latin typeface="Source Sans Pro" panose="020B0503030403020204" pitchFamily="34" charset="0"/>
                <a:ea typeface="Advent Pro"/>
                <a:cs typeface="Advent Pro"/>
                <a:sym typeface="Advent Pro"/>
              </a:rPr>
              <a:t>62,5% (ITALIA 69,2%)</a:t>
            </a:r>
          </a:p>
          <a:p>
            <a:pPr algn="ctr" defTabSz="1219170">
              <a:buClr>
                <a:srgbClr val="000000"/>
              </a:buClr>
              <a:buSzPct val="25000"/>
            </a:pPr>
            <a:r>
              <a:rPr lang="it" sz="3200" dirty="0">
                <a:solidFill>
                  <a:srgbClr val="FFFFFF"/>
                </a:solidFill>
                <a:latin typeface="Source Sans Pro" panose="020B0503030403020204" pitchFamily="34" charset="0"/>
                <a:ea typeface="Advent Pro"/>
                <a:cs typeface="Advent Pro"/>
                <a:sym typeface="Advent Pro"/>
              </a:rPr>
              <a:t>Imprese con un sito web (+10 addetti)</a:t>
            </a:r>
          </a:p>
        </p:txBody>
      </p:sp>
      <p:pic>
        <p:nvPicPr>
          <p:cNvPr id="38" name="Shape 28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927175">
            <a:off x="2271523" y="3524853"/>
            <a:ext cx="2829479" cy="2336495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Shape 289"/>
          <p:cNvSpPr txBox="1"/>
          <p:nvPr/>
        </p:nvSpPr>
        <p:spPr>
          <a:xfrm>
            <a:off x="2831138" y="3830074"/>
            <a:ext cx="2041129" cy="1981605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FFFFFF"/>
              </a:buClr>
              <a:buSzPct val="25000"/>
            </a:pPr>
            <a:r>
              <a:rPr lang="it" sz="2400" b="1" dirty="0">
                <a:solidFill>
                  <a:srgbClr val="FFFFFF"/>
                </a:solidFill>
                <a:latin typeface="Source Sans Pro" panose="020B0503030403020204" pitchFamily="34" charset="0"/>
                <a:ea typeface="Advent Pro"/>
                <a:cs typeface="Advent Pro"/>
                <a:sym typeface="Advent Pro"/>
              </a:rPr>
              <a:t> 3,5 imprese su 10 sono ancora senza un Sito</a:t>
            </a:r>
          </a:p>
        </p:txBody>
      </p:sp>
      <p:pic>
        <p:nvPicPr>
          <p:cNvPr id="40" name="Shape 29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8946" y="3350065"/>
            <a:ext cx="1185765" cy="2371532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Shape 28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24368" y="1146382"/>
            <a:ext cx="5352197" cy="2371533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Shape 287"/>
          <p:cNvSpPr txBox="1"/>
          <p:nvPr/>
        </p:nvSpPr>
        <p:spPr>
          <a:xfrm>
            <a:off x="1070303" y="1550957"/>
            <a:ext cx="4415599" cy="1531599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  <a:buSzPct val="25000"/>
            </a:pPr>
            <a:r>
              <a:rPr lang="it" sz="3200" b="1" dirty="0">
                <a:solidFill>
                  <a:srgbClr val="FFFFFF"/>
                </a:solidFill>
                <a:latin typeface="Source Sans Pro" panose="020B0503030403020204" pitchFamily="34" charset="0"/>
                <a:ea typeface="Advent Pro"/>
                <a:cs typeface="Advent Pro"/>
                <a:sym typeface="Advent Pro"/>
              </a:rPr>
              <a:t>65,1% (ITALIA 71,3%)</a:t>
            </a:r>
          </a:p>
          <a:p>
            <a:pPr algn="ctr" defTabSz="1219170">
              <a:buClr>
                <a:srgbClr val="000000"/>
              </a:buClr>
              <a:buSzPct val="25000"/>
            </a:pPr>
            <a:r>
              <a:rPr lang="it" sz="3200" dirty="0">
                <a:solidFill>
                  <a:srgbClr val="FFFFFF"/>
                </a:solidFill>
                <a:latin typeface="Source Sans Pro" panose="020B0503030403020204" pitchFamily="34" charset="0"/>
                <a:ea typeface="Advent Pro"/>
                <a:cs typeface="Advent Pro"/>
                <a:sym typeface="Advent Pro"/>
              </a:rPr>
              <a:t>Imprese con un sito web (+10 addetti)</a:t>
            </a:r>
          </a:p>
        </p:txBody>
      </p:sp>
      <p:sp>
        <p:nvSpPr>
          <p:cNvPr id="21" name="Shape 46"/>
          <p:cNvSpPr txBox="1"/>
          <p:nvPr/>
        </p:nvSpPr>
        <p:spPr>
          <a:xfrm>
            <a:off x="555667" y="101600"/>
            <a:ext cx="11156000" cy="6768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defTabSz="1219170"/>
            <a:r>
              <a:rPr lang="it-IT" sz="3200" dirty="0">
                <a:solidFill>
                  <a:srgbClr val="77777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Stato di digitalizzazione Pugliese (2016)</a:t>
            </a:r>
          </a:p>
        </p:txBody>
      </p:sp>
      <p:pic>
        <p:nvPicPr>
          <p:cNvPr id="22" name="Immagin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80356" y="6351492"/>
            <a:ext cx="896483" cy="313769"/>
          </a:xfrm>
          <a:prstGeom prst="rect">
            <a:avLst/>
          </a:prstGeom>
        </p:spPr>
      </p:pic>
      <p:pic>
        <p:nvPicPr>
          <p:cNvPr id="23" name="Immagin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33801" y="6366585"/>
            <a:ext cx="840891" cy="315335"/>
          </a:xfrm>
          <a:prstGeom prst="rect">
            <a:avLst/>
          </a:prstGeom>
        </p:spPr>
      </p:pic>
      <p:pic>
        <p:nvPicPr>
          <p:cNvPr id="24" name="Immagine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69427" y="6336560"/>
            <a:ext cx="1177363" cy="345360"/>
          </a:xfrm>
          <a:prstGeom prst="rect">
            <a:avLst/>
          </a:prstGeom>
        </p:spPr>
      </p:pic>
      <p:sp>
        <p:nvSpPr>
          <p:cNvPr id="25" name="CasellaDiTesto 24"/>
          <p:cNvSpPr txBox="1"/>
          <p:nvPr/>
        </p:nvSpPr>
        <p:spPr>
          <a:xfrm>
            <a:off x="153323" y="6230668"/>
            <a:ext cx="24400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200" dirty="0">
                <a:solidFill>
                  <a:srgbClr val="0599EE"/>
                </a:solidFill>
                <a:latin typeface="Gotham XNarrow Bold" pitchFamily="50" charset="0"/>
              </a:rPr>
              <a:t>ARS DIGITALIA</a:t>
            </a:r>
          </a:p>
        </p:txBody>
      </p:sp>
      <p:pic>
        <p:nvPicPr>
          <p:cNvPr id="26" name="Immagine 2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40400" y="6211762"/>
            <a:ext cx="1193085" cy="627332"/>
          </a:xfrm>
          <a:prstGeom prst="rect">
            <a:avLst/>
          </a:prstGeom>
        </p:spPr>
      </p:pic>
      <p:pic>
        <p:nvPicPr>
          <p:cNvPr id="27" name="Immagine 26"/>
          <p:cNvPicPr>
            <a:picLocks noChangeAspect="1"/>
          </p:cNvPicPr>
          <p:nvPr/>
        </p:nvPicPr>
        <p:blipFill rotWithShape="1">
          <a:blip r:embed="rId11"/>
          <a:srcRect l="12958" t="24545" r="10824" b="26018"/>
          <a:stretch/>
        </p:blipFill>
        <p:spPr>
          <a:xfrm>
            <a:off x="2783682" y="6310706"/>
            <a:ext cx="640339" cy="415335"/>
          </a:xfrm>
          <a:prstGeom prst="ellipse">
            <a:avLst/>
          </a:prstGeom>
        </p:spPr>
      </p:pic>
      <p:pic>
        <p:nvPicPr>
          <p:cNvPr id="28" name="Immagine 2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632020" y="6290620"/>
            <a:ext cx="792692" cy="453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24757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/>
          <p:nvPr/>
        </p:nvSpPr>
        <p:spPr>
          <a:xfrm>
            <a:off x="0" y="0"/>
            <a:ext cx="12192000" cy="6768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defTabSz="1219170"/>
            <a:endParaRPr sz="1867"/>
          </a:p>
        </p:txBody>
      </p:sp>
      <p:cxnSp>
        <p:nvCxnSpPr>
          <p:cNvPr id="47" name="Shape 47"/>
          <p:cNvCxnSpPr/>
          <p:nvPr/>
        </p:nvCxnSpPr>
        <p:spPr>
          <a:xfrm rot="10800000">
            <a:off x="8399" y="864049"/>
            <a:ext cx="12175200" cy="6800"/>
          </a:xfrm>
          <a:prstGeom prst="straightConnector1">
            <a:avLst/>
          </a:prstGeom>
          <a:noFill/>
          <a:ln w="9525" cap="flat" cmpd="sng">
            <a:solidFill>
              <a:srgbClr val="5E93FF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2" name="Shape 43"/>
          <p:cNvSpPr/>
          <p:nvPr/>
        </p:nvSpPr>
        <p:spPr>
          <a:xfrm>
            <a:off x="0" y="6174400"/>
            <a:ext cx="12192000" cy="6768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defTabSz="1219170"/>
            <a:endParaRPr sz="1867"/>
          </a:p>
        </p:txBody>
      </p:sp>
      <p:cxnSp>
        <p:nvCxnSpPr>
          <p:cNvPr id="13" name="Shape 48"/>
          <p:cNvCxnSpPr/>
          <p:nvPr/>
        </p:nvCxnSpPr>
        <p:spPr>
          <a:xfrm rot="10800000">
            <a:off x="8399" y="6174383"/>
            <a:ext cx="12175200" cy="6800"/>
          </a:xfrm>
          <a:prstGeom prst="straightConnector1">
            <a:avLst/>
          </a:prstGeom>
          <a:noFill/>
          <a:ln w="9525" cap="flat" cmpd="sng">
            <a:solidFill>
              <a:srgbClr val="5E93FF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19" name="Shape 3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73968" y="1018800"/>
            <a:ext cx="2878649" cy="2788533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Shape 309"/>
          <p:cNvSpPr txBox="1"/>
          <p:nvPr/>
        </p:nvSpPr>
        <p:spPr>
          <a:xfrm>
            <a:off x="3811467" y="1108467"/>
            <a:ext cx="2403599" cy="24748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 defTabSz="1219170"/>
            <a:r>
              <a:rPr lang="it" sz="3200" b="1" dirty="0">
                <a:solidFill>
                  <a:srgbClr val="FFFFFF"/>
                </a:solidFill>
                <a:latin typeface="Source Sans Pro" panose="020B0503030403020204" pitchFamily="34" charset="0"/>
                <a:ea typeface="Advent Pro"/>
                <a:cs typeface="Advent Pro"/>
                <a:sym typeface="Advent Pro"/>
              </a:rPr>
              <a:t>38,6%</a:t>
            </a:r>
          </a:p>
          <a:p>
            <a:pPr algn="ctr" defTabSz="1219170"/>
            <a:r>
              <a:rPr lang="it" sz="2400" b="1" dirty="0">
                <a:solidFill>
                  <a:srgbClr val="FFFFFF"/>
                </a:solidFill>
                <a:latin typeface="Source Sans Pro" panose="020B0503030403020204" pitchFamily="34" charset="0"/>
                <a:ea typeface="Advent Pro"/>
                <a:cs typeface="Advent Pro"/>
                <a:sym typeface="Advent Pro"/>
              </a:rPr>
              <a:t>Imprese che utilizzano i Social Network</a:t>
            </a:r>
          </a:p>
        </p:txBody>
      </p:sp>
      <p:pic>
        <p:nvPicPr>
          <p:cNvPr id="21" name="Shape 3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68067" y="1323401"/>
            <a:ext cx="2793400" cy="2703633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Shape 311"/>
          <p:cNvSpPr txBox="1"/>
          <p:nvPr/>
        </p:nvSpPr>
        <p:spPr>
          <a:xfrm>
            <a:off x="9229000" y="1543100"/>
            <a:ext cx="2227200" cy="21500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 defTabSz="1219170"/>
            <a:r>
              <a:rPr lang="it" sz="3200" b="1" dirty="0">
                <a:solidFill>
                  <a:srgbClr val="FFFFFF"/>
                </a:solidFill>
                <a:latin typeface="Source Sans Pro" panose="020B0503030403020204" pitchFamily="34" charset="0"/>
                <a:ea typeface="Advent Pro"/>
                <a:cs typeface="Advent Pro"/>
                <a:sym typeface="Advent Pro"/>
              </a:rPr>
              <a:t>- %</a:t>
            </a:r>
          </a:p>
          <a:p>
            <a:pPr algn="ctr" defTabSz="1219170"/>
            <a:r>
              <a:rPr lang="it" sz="2400" b="1" dirty="0">
                <a:solidFill>
                  <a:srgbClr val="FFFFFF"/>
                </a:solidFill>
                <a:latin typeface="Source Sans Pro" panose="020B0503030403020204" pitchFamily="34" charset="0"/>
                <a:ea typeface="Advent Pro"/>
                <a:cs typeface="Advent Pro"/>
                <a:sym typeface="Advent Pro"/>
              </a:rPr>
              <a:t>Imprese che acquistano servizi cloud</a:t>
            </a:r>
          </a:p>
        </p:txBody>
      </p:sp>
      <p:pic>
        <p:nvPicPr>
          <p:cNvPr id="23" name="Shape 3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55799" y="3233240"/>
            <a:ext cx="3038800" cy="2941152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Shape 313"/>
          <p:cNvSpPr txBox="1"/>
          <p:nvPr/>
        </p:nvSpPr>
        <p:spPr>
          <a:xfrm>
            <a:off x="6080853" y="3472416"/>
            <a:ext cx="2726799" cy="23796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 defTabSz="1219170"/>
            <a:r>
              <a:rPr lang="it" sz="3200" b="1" dirty="0">
                <a:solidFill>
                  <a:srgbClr val="FFFFFF"/>
                </a:solidFill>
                <a:latin typeface="Source Sans Pro" panose="020B0503030403020204" pitchFamily="34" charset="0"/>
                <a:ea typeface="Advent Pro"/>
                <a:cs typeface="Advent Pro"/>
                <a:sym typeface="Advent Pro"/>
              </a:rPr>
              <a:t>19%</a:t>
            </a:r>
          </a:p>
          <a:p>
            <a:pPr algn="ctr" defTabSz="1219170"/>
            <a:r>
              <a:rPr lang="it" sz="2400" b="1" dirty="0">
                <a:solidFill>
                  <a:srgbClr val="FFFFFF"/>
                </a:solidFill>
                <a:latin typeface="Source Sans Pro" panose="020B0503030403020204" pitchFamily="34" charset="0"/>
                <a:ea typeface="Advent Pro"/>
                <a:cs typeface="Advent Pro"/>
                <a:sym typeface="Advent Pro"/>
              </a:rPr>
              <a:t>Imprese che utilizzano la fatturazione elettronica</a:t>
            </a:r>
          </a:p>
        </p:txBody>
      </p:sp>
      <p:pic>
        <p:nvPicPr>
          <p:cNvPr id="25" name="Shape 3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481483" y="778409"/>
            <a:ext cx="2150004" cy="1614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Shape 3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254438" y="4442551"/>
            <a:ext cx="1614724" cy="1614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Shape 3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98000" y="2933568"/>
            <a:ext cx="2793400" cy="2703633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Shape 317"/>
          <p:cNvSpPr txBox="1"/>
          <p:nvPr/>
        </p:nvSpPr>
        <p:spPr>
          <a:xfrm>
            <a:off x="1240100" y="3157583"/>
            <a:ext cx="2109200" cy="21500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 defTabSz="1219170"/>
            <a:r>
              <a:rPr lang="it" sz="3200" b="1" dirty="0">
                <a:solidFill>
                  <a:srgbClr val="FFFFFF"/>
                </a:solidFill>
                <a:latin typeface="Source Sans Pro" panose="020B0503030403020204" pitchFamily="34" charset="0"/>
                <a:ea typeface="Advent Pro"/>
                <a:cs typeface="Advent Pro"/>
                <a:sym typeface="Advent Pro"/>
              </a:rPr>
              <a:t>13,3% </a:t>
            </a:r>
          </a:p>
          <a:p>
            <a:pPr algn="ctr" defTabSz="1219170"/>
            <a:r>
              <a:rPr lang="it" sz="2400" b="1" dirty="0">
                <a:solidFill>
                  <a:srgbClr val="FFFFFF"/>
                </a:solidFill>
                <a:latin typeface="Source Sans Pro" panose="020B0503030403020204" pitchFamily="34" charset="0"/>
                <a:ea typeface="Advent Pro"/>
                <a:cs typeface="Advent Pro"/>
                <a:sym typeface="Advent Pro"/>
              </a:rPr>
              <a:t>Imprese che vendono online</a:t>
            </a:r>
          </a:p>
        </p:txBody>
      </p:sp>
      <p:pic>
        <p:nvPicPr>
          <p:cNvPr id="29" name="Shape 31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024834" y="944986"/>
            <a:ext cx="2013567" cy="1724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Shape 31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01797" y="2474244"/>
            <a:ext cx="1434665" cy="1431389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Shape 320"/>
          <p:cNvSpPr txBox="1"/>
          <p:nvPr/>
        </p:nvSpPr>
        <p:spPr>
          <a:xfrm>
            <a:off x="10669428" y="5779089"/>
            <a:ext cx="1514172" cy="395295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 algn="r" defTabSz="1219170">
              <a:buClr>
                <a:srgbClr val="000000"/>
              </a:buClr>
            </a:pPr>
            <a:r>
              <a:rPr lang="it-IT" sz="1200" dirty="0">
                <a:solidFill>
                  <a:srgbClr val="666666"/>
                </a:solidFill>
                <a:latin typeface="Source Sans Pro" panose="020B0503030403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dvent Pro"/>
              </a:rPr>
              <a:t>Dati</a:t>
            </a:r>
            <a:r>
              <a:rPr lang="it" sz="1200" dirty="0">
                <a:solidFill>
                  <a:srgbClr val="666666"/>
                </a:solidFill>
                <a:latin typeface="Source Sans Pro" panose="020B0503030403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dvent Pro"/>
              </a:rPr>
              <a:t> ISTAT - 2015</a:t>
            </a:r>
          </a:p>
          <a:p>
            <a:pPr algn="r" defTabSz="1219170">
              <a:buClr>
                <a:srgbClr val="000000"/>
              </a:buClr>
            </a:pPr>
            <a:endParaRPr sz="2133" dirty="0">
              <a:solidFill>
                <a:srgbClr val="666666"/>
              </a:solidFill>
              <a:latin typeface="Source Sans Pro" panose="020B0503030403020204" pitchFamily="34" charset="0"/>
            </a:endParaRPr>
          </a:p>
        </p:txBody>
      </p:sp>
      <p:sp>
        <p:nvSpPr>
          <p:cNvPr id="32" name="Shape 321"/>
          <p:cNvSpPr txBox="1"/>
          <p:nvPr/>
        </p:nvSpPr>
        <p:spPr>
          <a:xfrm rot="3590492">
            <a:off x="2807615" y="3226369"/>
            <a:ext cx="1711236" cy="575335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  <a:buSzPct val="45833"/>
            </a:pPr>
            <a:r>
              <a:rPr lang="it" sz="2933" b="1" dirty="0">
                <a:solidFill>
                  <a:srgbClr val="666666"/>
                </a:solidFill>
                <a:latin typeface="Source Sans Pro" panose="020B0503030403020204" pitchFamily="34" charset="0"/>
                <a:ea typeface="Advent Pro"/>
                <a:cs typeface="Advent Pro"/>
                <a:sym typeface="Advent Pro"/>
              </a:rPr>
              <a:t>(10%)</a:t>
            </a:r>
          </a:p>
        </p:txBody>
      </p:sp>
      <p:sp>
        <p:nvSpPr>
          <p:cNvPr id="33" name="Shape 322"/>
          <p:cNvSpPr txBox="1"/>
          <p:nvPr/>
        </p:nvSpPr>
        <p:spPr>
          <a:xfrm rot="3404383">
            <a:off x="5527007" y="1218391"/>
            <a:ext cx="1672587" cy="676644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  <a:buSzPct val="45833"/>
            </a:pPr>
            <a:r>
              <a:rPr lang="it" sz="2933" b="1" dirty="0">
                <a:solidFill>
                  <a:srgbClr val="666666"/>
                </a:solidFill>
                <a:latin typeface="Advent Pro"/>
                <a:ea typeface="Advent Pro"/>
                <a:cs typeface="Advent Pro"/>
                <a:sym typeface="Advent Pro"/>
              </a:rPr>
              <a:t>(37,3%)</a:t>
            </a:r>
          </a:p>
        </p:txBody>
      </p:sp>
      <p:sp>
        <p:nvSpPr>
          <p:cNvPr id="34" name="Shape 324"/>
          <p:cNvSpPr txBox="1"/>
          <p:nvPr/>
        </p:nvSpPr>
        <p:spPr>
          <a:xfrm rot="3053286">
            <a:off x="7891625" y="3318234"/>
            <a:ext cx="1683511" cy="676788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 algn="ctr" defTabSz="1219170"/>
            <a:r>
              <a:rPr lang="it" sz="2933" b="1" dirty="0">
                <a:solidFill>
                  <a:srgbClr val="666666"/>
                </a:solidFill>
                <a:latin typeface="Source Sans Pro" panose="020B0503030403020204" pitchFamily="34" charset="0"/>
                <a:ea typeface="Advent Pro"/>
                <a:cs typeface="Advent Pro"/>
                <a:sym typeface="Advent Pro"/>
              </a:rPr>
              <a:t>(15,5%)</a:t>
            </a:r>
          </a:p>
        </p:txBody>
      </p:sp>
      <p:sp>
        <p:nvSpPr>
          <p:cNvPr id="43" name="Shape 323"/>
          <p:cNvSpPr txBox="1"/>
          <p:nvPr/>
        </p:nvSpPr>
        <p:spPr>
          <a:xfrm rot="2684414">
            <a:off x="10558070" y="1331124"/>
            <a:ext cx="1820073" cy="676565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 algn="ctr" defTabSz="1219170"/>
            <a:r>
              <a:rPr lang="it" sz="2933" b="1" dirty="0">
                <a:solidFill>
                  <a:srgbClr val="666666"/>
                </a:solidFill>
                <a:latin typeface="Advent Pro"/>
                <a:ea typeface="Advent Pro"/>
                <a:cs typeface="Advent Pro"/>
                <a:sym typeface="Advent Pro"/>
              </a:rPr>
              <a:t>(40,1%)</a:t>
            </a:r>
          </a:p>
        </p:txBody>
      </p:sp>
      <p:pic>
        <p:nvPicPr>
          <p:cNvPr id="36" name="Immagine 3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80356" y="6351492"/>
            <a:ext cx="896483" cy="313769"/>
          </a:xfrm>
          <a:prstGeom prst="rect">
            <a:avLst/>
          </a:prstGeom>
        </p:spPr>
      </p:pic>
      <p:pic>
        <p:nvPicPr>
          <p:cNvPr id="37" name="Immagine 3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33801" y="6366585"/>
            <a:ext cx="840891" cy="315335"/>
          </a:xfrm>
          <a:prstGeom prst="rect">
            <a:avLst/>
          </a:prstGeom>
        </p:spPr>
      </p:pic>
      <p:pic>
        <p:nvPicPr>
          <p:cNvPr id="38" name="Immagine 3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69427" y="6336560"/>
            <a:ext cx="1177363" cy="345360"/>
          </a:xfrm>
          <a:prstGeom prst="rect">
            <a:avLst/>
          </a:prstGeom>
        </p:spPr>
      </p:pic>
      <p:sp>
        <p:nvSpPr>
          <p:cNvPr id="39" name="CasellaDiTesto 38"/>
          <p:cNvSpPr txBox="1"/>
          <p:nvPr/>
        </p:nvSpPr>
        <p:spPr>
          <a:xfrm>
            <a:off x="153323" y="6230668"/>
            <a:ext cx="24400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200" dirty="0">
                <a:solidFill>
                  <a:srgbClr val="0599EE"/>
                </a:solidFill>
                <a:latin typeface="Gotham XNarrow Bold" pitchFamily="50" charset="0"/>
              </a:rPr>
              <a:t>ARS DIGITALIA</a:t>
            </a:r>
          </a:p>
        </p:txBody>
      </p:sp>
      <p:pic>
        <p:nvPicPr>
          <p:cNvPr id="40" name="Immagine 3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540400" y="6211762"/>
            <a:ext cx="1193085" cy="627332"/>
          </a:xfrm>
          <a:prstGeom prst="rect">
            <a:avLst/>
          </a:prstGeom>
        </p:spPr>
      </p:pic>
      <p:pic>
        <p:nvPicPr>
          <p:cNvPr id="41" name="Immagine 40"/>
          <p:cNvPicPr>
            <a:picLocks noChangeAspect="1"/>
          </p:cNvPicPr>
          <p:nvPr/>
        </p:nvPicPr>
        <p:blipFill rotWithShape="1">
          <a:blip r:embed="rId15"/>
          <a:srcRect l="12958" t="24545" r="10824" b="26018"/>
          <a:stretch/>
        </p:blipFill>
        <p:spPr>
          <a:xfrm>
            <a:off x="2783682" y="6310706"/>
            <a:ext cx="640339" cy="415335"/>
          </a:xfrm>
          <a:prstGeom prst="ellipse">
            <a:avLst/>
          </a:prstGeom>
        </p:spPr>
      </p:pic>
      <p:pic>
        <p:nvPicPr>
          <p:cNvPr id="42" name="Immagine 4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32020" y="6290620"/>
            <a:ext cx="792692" cy="453983"/>
          </a:xfrm>
          <a:prstGeom prst="rect">
            <a:avLst/>
          </a:prstGeom>
        </p:spPr>
      </p:pic>
      <p:sp>
        <p:nvSpPr>
          <p:cNvPr id="46" name="Shape 46"/>
          <p:cNvSpPr txBox="1"/>
          <p:nvPr/>
        </p:nvSpPr>
        <p:spPr>
          <a:xfrm>
            <a:off x="555667" y="101600"/>
            <a:ext cx="11156000" cy="6768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defTabSz="1219170"/>
            <a:r>
              <a:rPr lang="it-IT" sz="3200" dirty="0">
                <a:solidFill>
                  <a:srgbClr val="77777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Stato di digitalizzazione Pugliese (2015)</a:t>
            </a:r>
          </a:p>
        </p:txBody>
      </p:sp>
    </p:spTree>
    <p:extLst>
      <p:ext uri="{BB962C8B-B14F-4D97-AF65-F5344CB8AC3E}">
        <p14:creationId xmlns:p14="http://schemas.microsoft.com/office/powerpoint/2010/main" xmlns="" val="3370114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/>
          <p:nvPr/>
        </p:nvSpPr>
        <p:spPr>
          <a:xfrm>
            <a:off x="0" y="0"/>
            <a:ext cx="12192000" cy="6768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defTabSz="1219170"/>
            <a:endParaRPr sz="1867"/>
          </a:p>
        </p:txBody>
      </p:sp>
      <p:cxnSp>
        <p:nvCxnSpPr>
          <p:cNvPr id="47" name="Shape 47"/>
          <p:cNvCxnSpPr/>
          <p:nvPr/>
        </p:nvCxnSpPr>
        <p:spPr>
          <a:xfrm rot="10800000">
            <a:off x="8399" y="864049"/>
            <a:ext cx="12175200" cy="6800"/>
          </a:xfrm>
          <a:prstGeom prst="straightConnector1">
            <a:avLst/>
          </a:prstGeom>
          <a:noFill/>
          <a:ln w="9525" cap="flat" cmpd="sng">
            <a:solidFill>
              <a:srgbClr val="5E93FF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2" name="Shape 43"/>
          <p:cNvSpPr/>
          <p:nvPr/>
        </p:nvSpPr>
        <p:spPr>
          <a:xfrm>
            <a:off x="0" y="6174400"/>
            <a:ext cx="12192000" cy="6768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defTabSz="1219170"/>
            <a:endParaRPr sz="1867"/>
          </a:p>
        </p:txBody>
      </p:sp>
      <p:cxnSp>
        <p:nvCxnSpPr>
          <p:cNvPr id="13" name="Shape 48"/>
          <p:cNvCxnSpPr/>
          <p:nvPr/>
        </p:nvCxnSpPr>
        <p:spPr>
          <a:xfrm rot="10800000">
            <a:off x="8399" y="6174383"/>
            <a:ext cx="12175200" cy="6800"/>
          </a:xfrm>
          <a:prstGeom prst="straightConnector1">
            <a:avLst/>
          </a:prstGeom>
          <a:noFill/>
          <a:ln w="9525" cap="flat" cmpd="sng">
            <a:solidFill>
              <a:srgbClr val="5E93FF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19" name="Shape 3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73968" y="1018800"/>
            <a:ext cx="2878649" cy="2788533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Shape 309"/>
          <p:cNvSpPr txBox="1"/>
          <p:nvPr/>
        </p:nvSpPr>
        <p:spPr>
          <a:xfrm>
            <a:off x="3811467" y="1108467"/>
            <a:ext cx="2403599" cy="24748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 defTabSz="1219170"/>
            <a:r>
              <a:rPr lang="it" sz="3200" b="1" dirty="0">
                <a:solidFill>
                  <a:srgbClr val="FFFFFF"/>
                </a:solidFill>
                <a:latin typeface="Source Sans Pro" panose="020B0503030403020204" pitchFamily="34" charset="0"/>
                <a:ea typeface="Advent Pro"/>
                <a:cs typeface="Advent Pro"/>
                <a:sym typeface="Advent Pro"/>
              </a:rPr>
              <a:t>39,3%</a:t>
            </a:r>
          </a:p>
          <a:p>
            <a:pPr algn="ctr" defTabSz="1219170"/>
            <a:r>
              <a:rPr lang="it" sz="2400" b="1" dirty="0">
                <a:solidFill>
                  <a:srgbClr val="FFFFFF"/>
                </a:solidFill>
                <a:latin typeface="Source Sans Pro" panose="020B0503030403020204" pitchFamily="34" charset="0"/>
                <a:ea typeface="Advent Pro"/>
                <a:cs typeface="Advent Pro"/>
                <a:sym typeface="Advent Pro"/>
              </a:rPr>
              <a:t>Imprese che utilizzano i Social Network</a:t>
            </a:r>
          </a:p>
        </p:txBody>
      </p:sp>
      <p:pic>
        <p:nvPicPr>
          <p:cNvPr id="21" name="Shape 3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68067" y="1323401"/>
            <a:ext cx="2793400" cy="2703633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Shape 311"/>
          <p:cNvSpPr txBox="1"/>
          <p:nvPr/>
        </p:nvSpPr>
        <p:spPr>
          <a:xfrm>
            <a:off x="9229000" y="1543100"/>
            <a:ext cx="2227200" cy="21500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 defTabSz="1219170"/>
            <a:r>
              <a:rPr lang="it" sz="3200" b="1" dirty="0">
                <a:solidFill>
                  <a:srgbClr val="FFFFFF"/>
                </a:solidFill>
                <a:latin typeface="Source Sans Pro" panose="020B0503030403020204" pitchFamily="34" charset="0"/>
                <a:ea typeface="Advent Pro"/>
                <a:cs typeface="Advent Pro"/>
                <a:sym typeface="Advent Pro"/>
              </a:rPr>
              <a:t>- %</a:t>
            </a:r>
          </a:p>
          <a:p>
            <a:pPr algn="ctr" defTabSz="1219170"/>
            <a:r>
              <a:rPr lang="it" sz="2400" b="1" dirty="0">
                <a:solidFill>
                  <a:srgbClr val="FFFFFF"/>
                </a:solidFill>
                <a:latin typeface="Source Sans Pro" panose="020B0503030403020204" pitchFamily="34" charset="0"/>
                <a:ea typeface="Advent Pro"/>
                <a:cs typeface="Advent Pro"/>
                <a:sym typeface="Advent Pro"/>
              </a:rPr>
              <a:t>Imprese che acquistano servizi cloud</a:t>
            </a:r>
          </a:p>
        </p:txBody>
      </p:sp>
      <p:pic>
        <p:nvPicPr>
          <p:cNvPr id="23" name="Shape 3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55799" y="3233240"/>
            <a:ext cx="3038800" cy="2941152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Shape 313"/>
          <p:cNvSpPr txBox="1"/>
          <p:nvPr/>
        </p:nvSpPr>
        <p:spPr>
          <a:xfrm>
            <a:off x="6080853" y="3472416"/>
            <a:ext cx="2726799" cy="23796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 defTabSz="1219170"/>
            <a:r>
              <a:rPr lang="it" sz="3200" b="1" dirty="0">
                <a:solidFill>
                  <a:srgbClr val="FFFFFF"/>
                </a:solidFill>
                <a:latin typeface="Source Sans Pro" panose="020B0503030403020204" pitchFamily="34" charset="0"/>
                <a:ea typeface="Advent Pro"/>
                <a:cs typeface="Advent Pro"/>
                <a:sym typeface="Advent Pro"/>
              </a:rPr>
              <a:t>34,8%</a:t>
            </a:r>
          </a:p>
          <a:p>
            <a:pPr algn="ctr" defTabSz="1219170"/>
            <a:r>
              <a:rPr lang="it" sz="2400" b="1" dirty="0">
                <a:solidFill>
                  <a:srgbClr val="FFFFFF"/>
                </a:solidFill>
                <a:latin typeface="Source Sans Pro" panose="020B0503030403020204" pitchFamily="34" charset="0"/>
                <a:ea typeface="Advent Pro"/>
                <a:cs typeface="Advent Pro"/>
                <a:sym typeface="Advent Pro"/>
              </a:rPr>
              <a:t>Imprese che utilizzano la fatturazione elettronica</a:t>
            </a:r>
          </a:p>
        </p:txBody>
      </p:sp>
      <p:pic>
        <p:nvPicPr>
          <p:cNvPr id="25" name="Shape 3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481483" y="778409"/>
            <a:ext cx="2150004" cy="1614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Shape 3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254438" y="4442551"/>
            <a:ext cx="1614724" cy="1614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Shape 3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98000" y="2933568"/>
            <a:ext cx="2793400" cy="2703633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Shape 317"/>
          <p:cNvSpPr txBox="1"/>
          <p:nvPr/>
        </p:nvSpPr>
        <p:spPr>
          <a:xfrm>
            <a:off x="1240100" y="3157583"/>
            <a:ext cx="2109200" cy="21500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 defTabSz="1219170"/>
            <a:r>
              <a:rPr lang="it" sz="3200" b="1" dirty="0">
                <a:solidFill>
                  <a:srgbClr val="FFFFFF"/>
                </a:solidFill>
                <a:latin typeface="Source Sans Pro" panose="020B0503030403020204" pitchFamily="34" charset="0"/>
                <a:ea typeface="Advent Pro"/>
                <a:cs typeface="Advent Pro"/>
                <a:sym typeface="Advent Pro"/>
              </a:rPr>
              <a:t>11,9% </a:t>
            </a:r>
          </a:p>
          <a:p>
            <a:pPr algn="ctr" defTabSz="1219170"/>
            <a:r>
              <a:rPr lang="it" sz="2400" b="1" dirty="0">
                <a:solidFill>
                  <a:srgbClr val="FFFFFF"/>
                </a:solidFill>
                <a:latin typeface="Source Sans Pro" panose="020B0503030403020204" pitchFamily="34" charset="0"/>
                <a:ea typeface="Advent Pro"/>
                <a:cs typeface="Advent Pro"/>
                <a:sym typeface="Advent Pro"/>
              </a:rPr>
              <a:t>Imprese che vendono online</a:t>
            </a:r>
          </a:p>
        </p:txBody>
      </p:sp>
      <p:pic>
        <p:nvPicPr>
          <p:cNvPr id="29" name="Shape 31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024834" y="944986"/>
            <a:ext cx="2013567" cy="1724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Shape 31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01797" y="2474244"/>
            <a:ext cx="1434665" cy="1431389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Shape 320"/>
          <p:cNvSpPr txBox="1"/>
          <p:nvPr/>
        </p:nvSpPr>
        <p:spPr>
          <a:xfrm>
            <a:off x="10669428" y="5779089"/>
            <a:ext cx="1514172" cy="395295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 algn="r" defTabSz="1219170">
              <a:buClr>
                <a:srgbClr val="000000"/>
              </a:buClr>
            </a:pPr>
            <a:r>
              <a:rPr lang="it-IT" sz="1200" dirty="0">
                <a:solidFill>
                  <a:srgbClr val="666666"/>
                </a:solidFill>
                <a:latin typeface="Source Sans Pro" panose="020B0503030403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dvent Pro"/>
              </a:rPr>
              <a:t>Dati</a:t>
            </a:r>
            <a:r>
              <a:rPr lang="it" sz="1200" dirty="0">
                <a:solidFill>
                  <a:srgbClr val="666666"/>
                </a:solidFill>
                <a:latin typeface="Source Sans Pro" panose="020B0503030403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dvent Pro"/>
              </a:rPr>
              <a:t> ISTAT - 2016</a:t>
            </a:r>
          </a:p>
          <a:p>
            <a:pPr algn="r" defTabSz="1219170">
              <a:buClr>
                <a:srgbClr val="000000"/>
              </a:buClr>
            </a:pPr>
            <a:endParaRPr sz="2133" dirty="0">
              <a:solidFill>
                <a:srgbClr val="666666"/>
              </a:solidFill>
              <a:latin typeface="Source Sans Pro" panose="020B0503030403020204" pitchFamily="34" charset="0"/>
            </a:endParaRPr>
          </a:p>
        </p:txBody>
      </p:sp>
      <p:sp>
        <p:nvSpPr>
          <p:cNvPr id="32" name="Shape 321"/>
          <p:cNvSpPr txBox="1"/>
          <p:nvPr/>
        </p:nvSpPr>
        <p:spPr>
          <a:xfrm rot="3590492">
            <a:off x="2807615" y="3226369"/>
            <a:ext cx="1711236" cy="575335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  <a:buSzPct val="45833"/>
            </a:pPr>
            <a:r>
              <a:rPr lang="it" sz="2933" b="1" dirty="0">
                <a:solidFill>
                  <a:srgbClr val="666666"/>
                </a:solidFill>
                <a:latin typeface="Source Sans Pro" panose="020B0503030403020204" pitchFamily="34" charset="0"/>
                <a:ea typeface="Advent Pro"/>
                <a:cs typeface="Advent Pro"/>
                <a:sym typeface="Advent Pro"/>
              </a:rPr>
              <a:t>(11%)</a:t>
            </a:r>
          </a:p>
        </p:txBody>
      </p:sp>
      <p:sp>
        <p:nvSpPr>
          <p:cNvPr id="33" name="Shape 322"/>
          <p:cNvSpPr txBox="1"/>
          <p:nvPr/>
        </p:nvSpPr>
        <p:spPr>
          <a:xfrm rot="3404383">
            <a:off x="5527007" y="1218391"/>
            <a:ext cx="1672587" cy="676644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  <a:buSzPct val="45833"/>
            </a:pPr>
            <a:r>
              <a:rPr lang="it" sz="2933" b="1" dirty="0">
                <a:solidFill>
                  <a:srgbClr val="666666"/>
                </a:solidFill>
                <a:latin typeface="Advent Pro"/>
                <a:ea typeface="Advent Pro"/>
                <a:cs typeface="Advent Pro"/>
                <a:sym typeface="Advent Pro"/>
              </a:rPr>
              <a:t>(39,2%)</a:t>
            </a:r>
          </a:p>
        </p:txBody>
      </p:sp>
      <p:sp>
        <p:nvSpPr>
          <p:cNvPr id="34" name="Shape 324"/>
          <p:cNvSpPr txBox="1"/>
          <p:nvPr/>
        </p:nvSpPr>
        <p:spPr>
          <a:xfrm rot="3053286">
            <a:off x="7891625" y="3318234"/>
            <a:ext cx="1683511" cy="676788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 algn="ctr" defTabSz="1219170"/>
            <a:r>
              <a:rPr lang="it" sz="2933" b="1" dirty="0">
                <a:solidFill>
                  <a:srgbClr val="666666"/>
                </a:solidFill>
                <a:latin typeface="Source Sans Pro" panose="020B0503030403020204" pitchFamily="34" charset="0"/>
                <a:ea typeface="Advent Pro"/>
                <a:cs typeface="Advent Pro"/>
                <a:sym typeface="Advent Pro"/>
              </a:rPr>
              <a:t>(30,3%)</a:t>
            </a:r>
          </a:p>
        </p:txBody>
      </p:sp>
      <p:sp>
        <p:nvSpPr>
          <p:cNvPr id="43" name="Shape 323"/>
          <p:cNvSpPr txBox="1"/>
          <p:nvPr/>
        </p:nvSpPr>
        <p:spPr>
          <a:xfrm rot="2684414">
            <a:off x="10558070" y="1331124"/>
            <a:ext cx="1820073" cy="676565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 algn="ctr" defTabSz="1219170"/>
            <a:r>
              <a:rPr lang="it" sz="2933" b="1" dirty="0">
                <a:solidFill>
                  <a:srgbClr val="666666"/>
                </a:solidFill>
                <a:latin typeface="Advent Pro"/>
                <a:ea typeface="Advent Pro"/>
                <a:cs typeface="Advent Pro"/>
                <a:sym typeface="Advent Pro"/>
              </a:rPr>
              <a:t>(41,3%)</a:t>
            </a:r>
          </a:p>
        </p:txBody>
      </p:sp>
      <p:pic>
        <p:nvPicPr>
          <p:cNvPr id="36" name="Immagine 3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80356" y="6351492"/>
            <a:ext cx="896483" cy="313769"/>
          </a:xfrm>
          <a:prstGeom prst="rect">
            <a:avLst/>
          </a:prstGeom>
        </p:spPr>
      </p:pic>
      <p:pic>
        <p:nvPicPr>
          <p:cNvPr id="37" name="Immagine 3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33801" y="6366585"/>
            <a:ext cx="840891" cy="315335"/>
          </a:xfrm>
          <a:prstGeom prst="rect">
            <a:avLst/>
          </a:prstGeom>
        </p:spPr>
      </p:pic>
      <p:pic>
        <p:nvPicPr>
          <p:cNvPr id="38" name="Immagine 3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69427" y="6336560"/>
            <a:ext cx="1177363" cy="345360"/>
          </a:xfrm>
          <a:prstGeom prst="rect">
            <a:avLst/>
          </a:prstGeom>
        </p:spPr>
      </p:pic>
      <p:sp>
        <p:nvSpPr>
          <p:cNvPr id="39" name="CasellaDiTesto 38"/>
          <p:cNvSpPr txBox="1"/>
          <p:nvPr/>
        </p:nvSpPr>
        <p:spPr>
          <a:xfrm>
            <a:off x="153323" y="6230668"/>
            <a:ext cx="24400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200" dirty="0">
                <a:solidFill>
                  <a:srgbClr val="0599EE"/>
                </a:solidFill>
                <a:latin typeface="Gotham XNarrow Bold" pitchFamily="50" charset="0"/>
              </a:rPr>
              <a:t>ARS DIGITALIA</a:t>
            </a:r>
          </a:p>
        </p:txBody>
      </p:sp>
      <p:pic>
        <p:nvPicPr>
          <p:cNvPr id="40" name="Immagine 3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540400" y="6211762"/>
            <a:ext cx="1193085" cy="627332"/>
          </a:xfrm>
          <a:prstGeom prst="rect">
            <a:avLst/>
          </a:prstGeom>
        </p:spPr>
      </p:pic>
      <p:pic>
        <p:nvPicPr>
          <p:cNvPr id="41" name="Immagine 40"/>
          <p:cNvPicPr>
            <a:picLocks noChangeAspect="1"/>
          </p:cNvPicPr>
          <p:nvPr/>
        </p:nvPicPr>
        <p:blipFill rotWithShape="1">
          <a:blip r:embed="rId15"/>
          <a:srcRect l="12958" t="24545" r="10824" b="26018"/>
          <a:stretch/>
        </p:blipFill>
        <p:spPr>
          <a:xfrm>
            <a:off x="2783682" y="6310706"/>
            <a:ext cx="640339" cy="415335"/>
          </a:xfrm>
          <a:prstGeom prst="ellipse">
            <a:avLst/>
          </a:prstGeom>
        </p:spPr>
      </p:pic>
      <p:pic>
        <p:nvPicPr>
          <p:cNvPr id="42" name="Immagine 4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32020" y="6290620"/>
            <a:ext cx="792692" cy="453983"/>
          </a:xfrm>
          <a:prstGeom prst="rect">
            <a:avLst/>
          </a:prstGeom>
        </p:spPr>
      </p:pic>
      <p:sp>
        <p:nvSpPr>
          <p:cNvPr id="35" name="Shape 46"/>
          <p:cNvSpPr txBox="1"/>
          <p:nvPr/>
        </p:nvSpPr>
        <p:spPr>
          <a:xfrm>
            <a:off x="555667" y="101600"/>
            <a:ext cx="11156000" cy="6768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defTabSz="1219170"/>
            <a:r>
              <a:rPr lang="it-IT" sz="3200" dirty="0">
                <a:solidFill>
                  <a:srgbClr val="77777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Stato di digitalizzazione Pugliese (2016)</a:t>
            </a:r>
          </a:p>
        </p:txBody>
      </p:sp>
    </p:spTree>
    <p:extLst>
      <p:ext uri="{BB962C8B-B14F-4D97-AF65-F5344CB8AC3E}">
        <p14:creationId xmlns:p14="http://schemas.microsoft.com/office/powerpoint/2010/main" xmlns="" val="3186170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/>
          <p:nvPr/>
        </p:nvSpPr>
        <p:spPr>
          <a:xfrm>
            <a:off x="0" y="0"/>
            <a:ext cx="12192000" cy="6768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defTabSz="1219170"/>
            <a:endParaRPr sz="1867"/>
          </a:p>
        </p:txBody>
      </p:sp>
      <p:cxnSp>
        <p:nvCxnSpPr>
          <p:cNvPr id="47" name="Shape 47"/>
          <p:cNvCxnSpPr/>
          <p:nvPr/>
        </p:nvCxnSpPr>
        <p:spPr>
          <a:xfrm rot="10800000">
            <a:off x="8399" y="864049"/>
            <a:ext cx="12175200" cy="6800"/>
          </a:xfrm>
          <a:prstGeom prst="straightConnector1">
            <a:avLst/>
          </a:prstGeom>
          <a:noFill/>
          <a:ln w="9525" cap="flat" cmpd="sng">
            <a:solidFill>
              <a:srgbClr val="5E93FF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2" name="Shape 43"/>
          <p:cNvSpPr/>
          <p:nvPr/>
        </p:nvSpPr>
        <p:spPr>
          <a:xfrm>
            <a:off x="0" y="6174400"/>
            <a:ext cx="12192000" cy="6768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defTabSz="1219170"/>
            <a:endParaRPr sz="1867"/>
          </a:p>
        </p:txBody>
      </p:sp>
      <p:cxnSp>
        <p:nvCxnSpPr>
          <p:cNvPr id="13" name="Shape 48"/>
          <p:cNvCxnSpPr/>
          <p:nvPr/>
        </p:nvCxnSpPr>
        <p:spPr>
          <a:xfrm rot="10800000">
            <a:off x="8399" y="6174383"/>
            <a:ext cx="12175200" cy="6800"/>
          </a:xfrm>
          <a:prstGeom prst="straightConnector1">
            <a:avLst/>
          </a:prstGeom>
          <a:noFill/>
          <a:ln w="9525" cap="flat" cmpd="sng">
            <a:solidFill>
              <a:srgbClr val="5E93FF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45" name="Shape 46"/>
          <p:cNvSpPr txBox="1"/>
          <p:nvPr/>
        </p:nvSpPr>
        <p:spPr>
          <a:xfrm>
            <a:off x="555667" y="101600"/>
            <a:ext cx="11156000" cy="6768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defTabSz="1219170"/>
            <a:r>
              <a:rPr lang="it-IT" sz="3200" dirty="0">
                <a:solidFill>
                  <a:srgbClr val="77777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Problematiche comuni identificate</a:t>
            </a:r>
          </a:p>
        </p:txBody>
      </p:sp>
      <p:pic>
        <p:nvPicPr>
          <p:cNvPr id="14" name="Shape 3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38903" y="4415201"/>
            <a:ext cx="2946269" cy="875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Shape 37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11313" y="4081502"/>
            <a:ext cx="2408951" cy="15424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Shape 38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41289" y="1570568"/>
            <a:ext cx="2630399" cy="2569729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Shape 386"/>
          <p:cNvSpPr txBox="1"/>
          <p:nvPr/>
        </p:nvSpPr>
        <p:spPr>
          <a:xfrm>
            <a:off x="3156039" y="2266431"/>
            <a:ext cx="2403599" cy="1003659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 defTabSz="1219170"/>
            <a:r>
              <a:rPr lang="it" sz="1867" b="1" dirty="0">
                <a:solidFill>
                  <a:srgbClr val="FFFFFF"/>
                </a:solidFill>
                <a:latin typeface="Source Sans Pro" panose="020B0503030403020204" pitchFamily="34" charset="0"/>
                <a:ea typeface="Advent Pro"/>
                <a:cs typeface="Advent Pro"/>
                <a:sym typeface="Advent Pro"/>
              </a:rPr>
              <a:t>assenza di</a:t>
            </a:r>
            <a:r>
              <a:rPr lang="it" sz="3200" b="1" dirty="0">
                <a:solidFill>
                  <a:srgbClr val="FFFFFF"/>
                </a:solidFill>
                <a:latin typeface="Source Sans Pro" panose="020B0503030403020204" pitchFamily="34" charset="0"/>
                <a:ea typeface="Advent Pro"/>
                <a:cs typeface="Advent Pro"/>
                <a:sym typeface="Advent Pro"/>
              </a:rPr>
              <a:t> </a:t>
            </a:r>
            <a:r>
              <a:rPr lang="it" sz="2533" b="1" dirty="0">
                <a:solidFill>
                  <a:srgbClr val="FFFFFF"/>
                </a:solidFill>
                <a:latin typeface="Source Sans Pro" panose="020B0503030403020204" pitchFamily="34" charset="0"/>
                <a:ea typeface="Advent Pro"/>
                <a:cs typeface="Advent Pro"/>
                <a:sym typeface="Advent Pro"/>
              </a:rPr>
              <a:t>CONTINUITÀ</a:t>
            </a:r>
          </a:p>
        </p:txBody>
      </p:sp>
      <p:pic>
        <p:nvPicPr>
          <p:cNvPr id="23" name="Shape 38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19088" y="1404955"/>
            <a:ext cx="2793400" cy="2726611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Shape 388"/>
          <p:cNvSpPr txBox="1"/>
          <p:nvPr/>
        </p:nvSpPr>
        <p:spPr>
          <a:xfrm>
            <a:off x="6052387" y="2335128"/>
            <a:ext cx="2726799" cy="1003659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 defTabSz="1219170">
              <a:spcAft>
                <a:spcPts val="400"/>
              </a:spcAft>
            </a:pPr>
            <a:r>
              <a:rPr lang="it-IT" sz="1867" b="1" dirty="0">
                <a:solidFill>
                  <a:srgbClr val="FFFFFF"/>
                </a:solidFill>
                <a:latin typeface="Source Sans Pro" panose="020B0503030403020204" pitchFamily="34" charset="0"/>
                <a:ea typeface="Advent Pro"/>
                <a:cs typeface="Advent Pro"/>
                <a:sym typeface="Advent Pro"/>
              </a:rPr>
              <a:t>assenza di</a:t>
            </a:r>
            <a:endParaRPr lang="it" sz="1867" b="1" dirty="0">
              <a:solidFill>
                <a:srgbClr val="FFFFFF"/>
              </a:solidFill>
              <a:latin typeface="Source Sans Pro" panose="020B0503030403020204" pitchFamily="34" charset="0"/>
              <a:ea typeface="Advent Pro"/>
              <a:cs typeface="Advent Pro"/>
              <a:sym typeface="Advent Pro"/>
            </a:endParaRPr>
          </a:p>
          <a:p>
            <a:pPr algn="ctr" defTabSz="1219170"/>
            <a:r>
              <a:rPr lang="it" sz="2400" b="1" dirty="0">
                <a:solidFill>
                  <a:srgbClr val="FFFFFF"/>
                </a:solidFill>
                <a:latin typeface="Source Sans Pro" panose="020B0503030403020204" pitchFamily="34" charset="0"/>
                <a:ea typeface="Advent Pro"/>
                <a:cs typeface="Advent Pro"/>
                <a:sym typeface="Advent Pro"/>
              </a:rPr>
              <a:t>MONITORAGGIO</a:t>
            </a:r>
          </a:p>
        </p:txBody>
      </p:sp>
      <p:pic>
        <p:nvPicPr>
          <p:cNvPr id="25" name="Shape 38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017788" y="1459631"/>
            <a:ext cx="2826512" cy="2812679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Shape 390"/>
          <p:cNvSpPr txBox="1"/>
          <p:nvPr/>
        </p:nvSpPr>
        <p:spPr>
          <a:xfrm>
            <a:off x="9158837" y="2238084"/>
            <a:ext cx="2506400" cy="1060352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 defTabSz="1219170"/>
            <a:r>
              <a:rPr lang="it" sz="1867" b="1" dirty="0">
                <a:solidFill>
                  <a:srgbClr val="FFFFFF"/>
                </a:solidFill>
                <a:latin typeface="Source Sans Pro" panose="020B0503030403020204" pitchFamily="34" charset="0"/>
                <a:ea typeface="Advent Pro"/>
                <a:cs typeface="Advent Pro"/>
                <a:sym typeface="Advent Pro"/>
              </a:rPr>
              <a:t>mancanza di</a:t>
            </a:r>
            <a:r>
              <a:rPr lang="it" sz="3200" b="1" dirty="0">
                <a:solidFill>
                  <a:srgbClr val="FFFFFF"/>
                </a:solidFill>
                <a:latin typeface="Source Sans Pro" panose="020B0503030403020204" pitchFamily="34" charset="0"/>
                <a:ea typeface="Advent Pro"/>
                <a:cs typeface="Advent Pro"/>
                <a:sym typeface="Advent Pro"/>
              </a:rPr>
              <a:t> </a:t>
            </a:r>
          </a:p>
          <a:p>
            <a:pPr algn="ctr" defTabSz="1219170"/>
            <a:r>
              <a:rPr lang="it" sz="2533" b="1" dirty="0">
                <a:solidFill>
                  <a:srgbClr val="FFFFFF"/>
                </a:solidFill>
                <a:latin typeface="Source Sans Pro" panose="020B0503030403020204" pitchFamily="34" charset="0"/>
                <a:ea typeface="Advent Pro"/>
                <a:cs typeface="Advent Pro"/>
                <a:sym typeface="Advent Pro"/>
              </a:rPr>
              <a:t>STRATEGIA</a:t>
            </a:r>
          </a:p>
        </p:txBody>
      </p:sp>
      <p:pic>
        <p:nvPicPr>
          <p:cNvPr id="27" name="Shape 39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66017" y="1672868"/>
            <a:ext cx="2527871" cy="2467429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Shape 392"/>
          <p:cNvSpPr txBox="1"/>
          <p:nvPr/>
        </p:nvSpPr>
        <p:spPr>
          <a:xfrm>
            <a:off x="7795" y="2465746"/>
            <a:ext cx="2859900" cy="779369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 defTabSz="1219170"/>
            <a:r>
              <a:rPr lang="it" sz="1867" b="1" dirty="0">
                <a:solidFill>
                  <a:srgbClr val="FFFFFF"/>
                </a:solidFill>
                <a:latin typeface="Source Sans Pro" panose="020B0503030403020204" pitchFamily="34" charset="0"/>
                <a:ea typeface="Advent Pro"/>
                <a:cs typeface="Advent Pro"/>
                <a:sym typeface="Advent Pro"/>
              </a:rPr>
              <a:t>mancanza di </a:t>
            </a:r>
            <a:r>
              <a:rPr lang="it-IT" sz="2533" b="1" dirty="0">
                <a:solidFill>
                  <a:srgbClr val="FFFFFF"/>
                </a:solidFill>
                <a:latin typeface="Source Sans Pro" panose="020B0503030403020204" pitchFamily="34" charset="0"/>
                <a:ea typeface="Advent Pro"/>
                <a:cs typeface="Advent Pro"/>
                <a:sym typeface="Advent Pro"/>
              </a:rPr>
              <a:t>RISORSE</a:t>
            </a:r>
            <a:endParaRPr lang="it" sz="2533" b="1" dirty="0">
              <a:solidFill>
                <a:srgbClr val="FFFFFF"/>
              </a:solidFill>
              <a:latin typeface="Source Sans Pro" panose="020B0503030403020204" pitchFamily="34" charset="0"/>
              <a:ea typeface="Advent Pro"/>
              <a:cs typeface="Advent Pro"/>
              <a:sym typeface="Advent Pro"/>
            </a:endParaRPr>
          </a:p>
        </p:txBody>
      </p:sp>
      <p:pic>
        <p:nvPicPr>
          <p:cNvPr id="29" name="Shape 39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473199" y="4318449"/>
            <a:ext cx="1766575" cy="12381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Elemento grafico 2" descr="Uomo"/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732240" y="4211029"/>
            <a:ext cx="1411009" cy="1411009"/>
          </a:xfrm>
          <a:prstGeom prst="rect">
            <a:avLst/>
          </a:prstGeom>
        </p:spPr>
      </p:pic>
      <p:pic>
        <p:nvPicPr>
          <p:cNvPr id="5" name="Elemento grafico 4" descr="Denaro"/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1802311" y="4129266"/>
            <a:ext cx="499160" cy="499160"/>
          </a:xfrm>
          <a:prstGeom prst="rect">
            <a:avLst/>
          </a:prstGeom>
        </p:spPr>
      </p:pic>
      <p:pic>
        <p:nvPicPr>
          <p:cNvPr id="7" name="Elemento grafico 6" descr="Coltello da tasca"/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523028" y="4145201"/>
            <a:ext cx="540000" cy="540000"/>
          </a:xfrm>
          <a:prstGeom prst="rect">
            <a:avLst/>
          </a:prstGeom>
        </p:spPr>
      </p:pic>
      <p:pic>
        <p:nvPicPr>
          <p:cNvPr id="31" name="Immagine 3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80356" y="6351492"/>
            <a:ext cx="896483" cy="313769"/>
          </a:xfrm>
          <a:prstGeom prst="rect">
            <a:avLst/>
          </a:prstGeom>
        </p:spPr>
      </p:pic>
      <p:pic>
        <p:nvPicPr>
          <p:cNvPr id="32" name="Immagine 3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33801" y="6366585"/>
            <a:ext cx="840891" cy="315335"/>
          </a:xfrm>
          <a:prstGeom prst="rect">
            <a:avLst/>
          </a:prstGeom>
        </p:spPr>
      </p:pic>
      <p:pic>
        <p:nvPicPr>
          <p:cNvPr id="33" name="Immagine 3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69427" y="6336560"/>
            <a:ext cx="1177363" cy="345360"/>
          </a:xfrm>
          <a:prstGeom prst="rect">
            <a:avLst/>
          </a:prstGeom>
        </p:spPr>
      </p:pic>
      <p:sp>
        <p:nvSpPr>
          <p:cNvPr id="34" name="CasellaDiTesto 33"/>
          <p:cNvSpPr txBox="1"/>
          <p:nvPr/>
        </p:nvSpPr>
        <p:spPr>
          <a:xfrm>
            <a:off x="153323" y="6230668"/>
            <a:ext cx="24400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200" dirty="0">
                <a:solidFill>
                  <a:srgbClr val="0599EE"/>
                </a:solidFill>
                <a:latin typeface="Gotham XNarrow Bold" pitchFamily="50" charset="0"/>
              </a:rPr>
              <a:t>ARS DIGITALIA</a:t>
            </a:r>
          </a:p>
        </p:txBody>
      </p:sp>
      <p:pic>
        <p:nvPicPr>
          <p:cNvPr id="35" name="Immagine 34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540400" y="6211762"/>
            <a:ext cx="1193085" cy="627332"/>
          </a:xfrm>
          <a:prstGeom prst="rect">
            <a:avLst/>
          </a:prstGeom>
        </p:spPr>
      </p:pic>
      <p:pic>
        <p:nvPicPr>
          <p:cNvPr id="36" name="Immagine 35"/>
          <p:cNvPicPr>
            <a:picLocks noChangeAspect="1"/>
          </p:cNvPicPr>
          <p:nvPr/>
        </p:nvPicPr>
        <p:blipFill rotWithShape="1">
          <a:blip r:embed="rId20"/>
          <a:srcRect l="12958" t="24545" r="10824" b="26018"/>
          <a:stretch/>
        </p:blipFill>
        <p:spPr>
          <a:xfrm>
            <a:off x="2783682" y="6310706"/>
            <a:ext cx="640339" cy="415335"/>
          </a:xfrm>
          <a:prstGeom prst="ellipse">
            <a:avLst/>
          </a:prstGeom>
        </p:spPr>
      </p:pic>
      <p:pic>
        <p:nvPicPr>
          <p:cNvPr id="37" name="Immagine 36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632020" y="6290620"/>
            <a:ext cx="792692" cy="453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1033853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/>
          <p:nvPr/>
        </p:nvSpPr>
        <p:spPr>
          <a:xfrm>
            <a:off x="0" y="0"/>
            <a:ext cx="12192000" cy="6768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defTabSz="1219170"/>
            <a:endParaRPr sz="1867"/>
          </a:p>
        </p:txBody>
      </p:sp>
      <p:cxnSp>
        <p:nvCxnSpPr>
          <p:cNvPr id="47" name="Shape 47"/>
          <p:cNvCxnSpPr/>
          <p:nvPr/>
        </p:nvCxnSpPr>
        <p:spPr>
          <a:xfrm rot="10800000">
            <a:off x="8399" y="864049"/>
            <a:ext cx="12175200" cy="6800"/>
          </a:xfrm>
          <a:prstGeom prst="straightConnector1">
            <a:avLst/>
          </a:prstGeom>
          <a:noFill/>
          <a:ln w="9525" cap="flat" cmpd="sng">
            <a:solidFill>
              <a:srgbClr val="5E93FF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2" name="Shape 43"/>
          <p:cNvSpPr/>
          <p:nvPr/>
        </p:nvSpPr>
        <p:spPr>
          <a:xfrm>
            <a:off x="0" y="6174400"/>
            <a:ext cx="12192000" cy="6768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defTabSz="1219170"/>
            <a:endParaRPr sz="1867"/>
          </a:p>
        </p:txBody>
      </p:sp>
      <p:cxnSp>
        <p:nvCxnSpPr>
          <p:cNvPr id="13" name="Shape 48"/>
          <p:cNvCxnSpPr/>
          <p:nvPr/>
        </p:nvCxnSpPr>
        <p:spPr>
          <a:xfrm rot="10800000">
            <a:off x="8399" y="6174383"/>
            <a:ext cx="12175200" cy="6800"/>
          </a:xfrm>
          <a:prstGeom prst="straightConnector1">
            <a:avLst/>
          </a:prstGeom>
          <a:noFill/>
          <a:ln w="9525" cap="flat" cmpd="sng">
            <a:solidFill>
              <a:srgbClr val="5E93FF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16" name="Immagin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80356" y="6351492"/>
            <a:ext cx="896483" cy="313769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33801" y="6366585"/>
            <a:ext cx="840891" cy="315335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69427" y="6336560"/>
            <a:ext cx="1177363" cy="345360"/>
          </a:xfrm>
          <a:prstGeom prst="rect">
            <a:avLst/>
          </a:prstGeom>
        </p:spPr>
      </p:pic>
      <p:sp>
        <p:nvSpPr>
          <p:cNvPr id="14" name="Shape 46"/>
          <p:cNvSpPr txBox="1"/>
          <p:nvPr/>
        </p:nvSpPr>
        <p:spPr>
          <a:xfrm>
            <a:off x="555667" y="101600"/>
            <a:ext cx="11156000" cy="6768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defTabSz="1219170"/>
            <a:r>
              <a:rPr lang="it-IT" sz="3200" dirty="0">
                <a:solidFill>
                  <a:srgbClr val="77777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Missione della Camera di Commercio di Bari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153323" y="6230668"/>
            <a:ext cx="24400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200" dirty="0">
                <a:solidFill>
                  <a:srgbClr val="0599EE"/>
                </a:solidFill>
                <a:latin typeface="Gotham XNarrow Bold" pitchFamily="50" charset="0"/>
              </a:rPr>
              <a:t>ARS DIGITALIA</a:t>
            </a:r>
          </a:p>
        </p:txBody>
      </p:sp>
      <p:pic>
        <p:nvPicPr>
          <p:cNvPr id="22" name="Immagin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40400" y="6211762"/>
            <a:ext cx="1193085" cy="627332"/>
          </a:xfrm>
          <a:prstGeom prst="rect">
            <a:avLst/>
          </a:prstGeom>
        </p:spPr>
      </p:pic>
      <p:pic>
        <p:nvPicPr>
          <p:cNvPr id="23" name="Immagine 22"/>
          <p:cNvPicPr>
            <a:picLocks noChangeAspect="1"/>
          </p:cNvPicPr>
          <p:nvPr/>
        </p:nvPicPr>
        <p:blipFill rotWithShape="1">
          <a:blip r:embed="rId7"/>
          <a:srcRect l="12958" t="24545" r="10824" b="26018"/>
          <a:stretch/>
        </p:blipFill>
        <p:spPr>
          <a:xfrm>
            <a:off x="2783682" y="6310706"/>
            <a:ext cx="640339" cy="415335"/>
          </a:xfrm>
          <a:prstGeom prst="ellipse">
            <a:avLst/>
          </a:prstGeom>
        </p:spPr>
      </p:pic>
      <p:pic>
        <p:nvPicPr>
          <p:cNvPr id="24" name="Immagine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32020" y="6290620"/>
            <a:ext cx="792692" cy="453983"/>
          </a:xfrm>
          <a:prstGeom prst="rect">
            <a:avLst/>
          </a:prstGeom>
        </p:spPr>
      </p:pic>
      <p:grpSp>
        <p:nvGrpSpPr>
          <p:cNvPr id="26" name="Gruppo 25"/>
          <p:cNvGrpSpPr/>
          <p:nvPr/>
        </p:nvGrpSpPr>
        <p:grpSpPr>
          <a:xfrm>
            <a:off x="735074" y="1290600"/>
            <a:ext cx="10721853" cy="4276801"/>
            <a:chOff x="1001574" y="1195174"/>
            <a:chExt cx="10721853" cy="4276801"/>
          </a:xfrm>
        </p:grpSpPr>
        <p:cxnSp>
          <p:nvCxnSpPr>
            <p:cNvPr id="27" name="Shape 295"/>
            <p:cNvCxnSpPr/>
            <p:nvPr/>
          </p:nvCxnSpPr>
          <p:spPr>
            <a:xfrm>
              <a:off x="1593166" y="5471975"/>
              <a:ext cx="3565200" cy="0"/>
            </a:xfrm>
            <a:prstGeom prst="straightConnector1">
              <a:avLst/>
            </a:prstGeom>
            <a:noFill/>
            <a:ln w="28575" cap="flat" cmpd="sng">
              <a:solidFill>
                <a:srgbClr val="FFFFFF"/>
              </a:solidFill>
              <a:prstDash val="solid"/>
              <a:round/>
              <a:headEnd type="none" w="lg" len="lg"/>
              <a:tailEnd type="none" w="lg" len="lg"/>
            </a:ln>
          </p:spPr>
        </p:cxnSp>
        <p:pic>
          <p:nvPicPr>
            <p:cNvPr id="28" name="Shape 296"/>
            <p:cNvPicPr preferRelativeResize="0"/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01574" y="1195175"/>
              <a:ext cx="5903456" cy="42768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9" name="Shape 297"/>
            <p:cNvGrpSpPr/>
            <p:nvPr/>
          </p:nvGrpSpPr>
          <p:grpSpPr>
            <a:xfrm>
              <a:off x="6905031" y="1195174"/>
              <a:ext cx="4818396" cy="4276801"/>
              <a:chOff x="6693933" y="1519900"/>
              <a:chExt cx="5614500" cy="3218999"/>
            </a:xfrm>
          </p:grpSpPr>
          <p:pic>
            <p:nvPicPr>
              <p:cNvPr id="30" name="Shape 298"/>
              <p:cNvPicPr preferRelativeResize="0"/>
              <p:nvPr/>
            </p:nvPicPr>
            <p:blipFill rotWithShape="1">
              <a:blip r:embed="rId10">
                <a:alphaModFix amt="65000"/>
              </a:blip>
              <a:srcRect/>
              <a:stretch/>
            </p:blipFill>
            <p:spPr>
              <a:xfrm>
                <a:off x="6693933" y="1519900"/>
                <a:ext cx="5614500" cy="321899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1" name="Shape 299"/>
              <p:cNvSpPr txBox="1"/>
              <p:nvPr/>
            </p:nvSpPr>
            <p:spPr>
              <a:xfrm>
                <a:off x="6914433" y="1725877"/>
                <a:ext cx="5173500" cy="27978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algn="ctr" rtl="0">
                  <a:spcBef>
                    <a:spcPts val="0"/>
                  </a:spcBef>
                  <a:buNone/>
                </a:pPr>
                <a:r>
                  <a:rPr lang="it-IT" sz="4000" b="1" dirty="0">
                    <a:solidFill>
                      <a:srgbClr val="FFFFFF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Innalzare e sviluppare la Cultura Digitale delle imprese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2829762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/>
          <p:nvPr/>
        </p:nvSpPr>
        <p:spPr>
          <a:xfrm>
            <a:off x="0" y="0"/>
            <a:ext cx="12192000" cy="6768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defTabSz="1219170"/>
            <a:endParaRPr sz="1867"/>
          </a:p>
        </p:txBody>
      </p:sp>
      <p:cxnSp>
        <p:nvCxnSpPr>
          <p:cNvPr id="47" name="Shape 47"/>
          <p:cNvCxnSpPr/>
          <p:nvPr/>
        </p:nvCxnSpPr>
        <p:spPr>
          <a:xfrm rot="10800000">
            <a:off x="8399" y="864049"/>
            <a:ext cx="12175200" cy="6800"/>
          </a:xfrm>
          <a:prstGeom prst="straightConnector1">
            <a:avLst/>
          </a:prstGeom>
          <a:noFill/>
          <a:ln w="9525" cap="flat" cmpd="sng">
            <a:solidFill>
              <a:srgbClr val="5E93FF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2" name="Shape 43"/>
          <p:cNvSpPr/>
          <p:nvPr/>
        </p:nvSpPr>
        <p:spPr>
          <a:xfrm>
            <a:off x="0" y="6174400"/>
            <a:ext cx="12192000" cy="6768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defTabSz="1219170"/>
            <a:endParaRPr sz="1867"/>
          </a:p>
        </p:txBody>
      </p:sp>
      <p:cxnSp>
        <p:nvCxnSpPr>
          <p:cNvPr id="13" name="Shape 48"/>
          <p:cNvCxnSpPr/>
          <p:nvPr/>
        </p:nvCxnSpPr>
        <p:spPr>
          <a:xfrm rot="10800000">
            <a:off x="8399" y="6174383"/>
            <a:ext cx="12175200" cy="6800"/>
          </a:xfrm>
          <a:prstGeom prst="straightConnector1">
            <a:avLst/>
          </a:prstGeom>
          <a:noFill/>
          <a:ln w="9525" cap="flat" cmpd="sng">
            <a:solidFill>
              <a:srgbClr val="5E93FF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16" name="Immagin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80356" y="6351492"/>
            <a:ext cx="896483" cy="313769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33801" y="6366585"/>
            <a:ext cx="840891" cy="315335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69427" y="6336560"/>
            <a:ext cx="1177363" cy="345360"/>
          </a:xfrm>
          <a:prstGeom prst="rect">
            <a:avLst/>
          </a:prstGeom>
        </p:spPr>
      </p:pic>
      <p:sp>
        <p:nvSpPr>
          <p:cNvPr id="14" name="Shape 46"/>
          <p:cNvSpPr txBox="1"/>
          <p:nvPr/>
        </p:nvSpPr>
        <p:spPr>
          <a:xfrm>
            <a:off x="555667" y="101600"/>
            <a:ext cx="11156000" cy="6768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defTabSz="1219170"/>
            <a:r>
              <a:rPr lang="it-IT" sz="3200" dirty="0">
                <a:solidFill>
                  <a:srgbClr val="77777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Progetti attivi per l’anno 2017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153323" y="6230668"/>
            <a:ext cx="24400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200" dirty="0">
                <a:solidFill>
                  <a:srgbClr val="0599EE"/>
                </a:solidFill>
                <a:latin typeface="Gotham XNarrow Bold" pitchFamily="50" charset="0"/>
              </a:rPr>
              <a:t>ARS DIGITALIA</a:t>
            </a:r>
          </a:p>
        </p:txBody>
      </p:sp>
      <p:pic>
        <p:nvPicPr>
          <p:cNvPr id="22" name="Immagin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40400" y="6211762"/>
            <a:ext cx="1193085" cy="627332"/>
          </a:xfrm>
          <a:prstGeom prst="rect">
            <a:avLst/>
          </a:prstGeom>
        </p:spPr>
      </p:pic>
      <p:pic>
        <p:nvPicPr>
          <p:cNvPr id="23" name="Immagine 22"/>
          <p:cNvPicPr>
            <a:picLocks noChangeAspect="1"/>
          </p:cNvPicPr>
          <p:nvPr/>
        </p:nvPicPr>
        <p:blipFill rotWithShape="1">
          <a:blip r:embed="rId7"/>
          <a:srcRect l="12958" t="24545" r="10824" b="26018"/>
          <a:stretch/>
        </p:blipFill>
        <p:spPr>
          <a:xfrm>
            <a:off x="2783682" y="6310706"/>
            <a:ext cx="640339" cy="415335"/>
          </a:xfrm>
          <a:prstGeom prst="ellipse">
            <a:avLst/>
          </a:prstGeom>
        </p:spPr>
      </p:pic>
      <p:pic>
        <p:nvPicPr>
          <p:cNvPr id="24" name="Immagine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32020" y="6290620"/>
            <a:ext cx="792692" cy="453983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18858" y="2663178"/>
            <a:ext cx="2912944" cy="1531645"/>
          </a:xfrm>
          <a:prstGeom prst="rect">
            <a:avLst/>
          </a:prstGeom>
        </p:spPr>
      </p:pic>
      <p:sp>
        <p:nvSpPr>
          <p:cNvPr id="20" name="CasellaDiTesto 19"/>
          <p:cNvSpPr txBox="1"/>
          <p:nvPr/>
        </p:nvSpPr>
        <p:spPr>
          <a:xfrm>
            <a:off x="860198" y="2928072"/>
            <a:ext cx="39885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5400" dirty="0">
                <a:solidFill>
                  <a:srgbClr val="0599EE"/>
                </a:solidFill>
                <a:latin typeface="Gotham XNarrow Bold" pitchFamily="50" charset="0"/>
              </a:rPr>
              <a:t>ARS DIGITALIA</a:t>
            </a:r>
          </a:p>
        </p:txBody>
      </p:sp>
      <p:pic>
        <p:nvPicPr>
          <p:cNvPr id="25" name="Immagine 24"/>
          <p:cNvPicPr>
            <a:picLocks noChangeAspect="1"/>
          </p:cNvPicPr>
          <p:nvPr/>
        </p:nvPicPr>
        <p:blipFill rotWithShape="1">
          <a:blip r:embed="rId7"/>
          <a:srcRect l="12958" t="24545" r="10824" b="26018"/>
          <a:stretch/>
        </p:blipFill>
        <p:spPr>
          <a:xfrm>
            <a:off x="5708988" y="2789873"/>
            <a:ext cx="1849672" cy="1199728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0200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/>
          <p:nvPr/>
        </p:nvSpPr>
        <p:spPr>
          <a:xfrm>
            <a:off x="0" y="0"/>
            <a:ext cx="12192000" cy="6768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defTabSz="1219170"/>
            <a:endParaRPr sz="1867"/>
          </a:p>
        </p:txBody>
      </p:sp>
      <p:cxnSp>
        <p:nvCxnSpPr>
          <p:cNvPr id="47" name="Shape 47"/>
          <p:cNvCxnSpPr/>
          <p:nvPr/>
        </p:nvCxnSpPr>
        <p:spPr>
          <a:xfrm rot="10800000">
            <a:off x="8399" y="864049"/>
            <a:ext cx="12175200" cy="6800"/>
          </a:xfrm>
          <a:prstGeom prst="straightConnector1">
            <a:avLst/>
          </a:prstGeom>
          <a:noFill/>
          <a:ln w="9525" cap="flat" cmpd="sng">
            <a:solidFill>
              <a:srgbClr val="5E93FF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2" name="Shape 43"/>
          <p:cNvSpPr/>
          <p:nvPr/>
        </p:nvSpPr>
        <p:spPr>
          <a:xfrm>
            <a:off x="0" y="6174400"/>
            <a:ext cx="12192000" cy="6768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defTabSz="1219170"/>
            <a:endParaRPr sz="1867"/>
          </a:p>
        </p:txBody>
      </p:sp>
      <p:cxnSp>
        <p:nvCxnSpPr>
          <p:cNvPr id="13" name="Shape 48"/>
          <p:cNvCxnSpPr/>
          <p:nvPr/>
        </p:nvCxnSpPr>
        <p:spPr>
          <a:xfrm rot="10800000">
            <a:off x="8399" y="6174383"/>
            <a:ext cx="12175200" cy="6800"/>
          </a:xfrm>
          <a:prstGeom prst="straightConnector1">
            <a:avLst/>
          </a:prstGeom>
          <a:noFill/>
          <a:ln w="9525" cap="flat" cmpd="sng">
            <a:solidFill>
              <a:srgbClr val="5E93FF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16" name="Immagin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80356" y="6351492"/>
            <a:ext cx="896483" cy="313769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33801" y="6366585"/>
            <a:ext cx="840891" cy="315335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69427" y="6336560"/>
            <a:ext cx="1177363" cy="345360"/>
          </a:xfrm>
          <a:prstGeom prst="rect">
            <a:avLst/>
          </a:prstGeom>
        </p:spPr>
      </p:pic>
      <p:sp>
        <p:nvSpPr>
          <p:cNvPr id="14" name="Shape 46"/>
          <p:cNvSpPr txBox="1"/>
          <p:nvPr/>
        </p:nvSpPr>
        <p:spPr>
          <a:xfrm>
            <a:off x="555667" y="101600"/>
            <a:ext cx="11156000" cy="6768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defTabSz="1219170"/>
            <a:r>
              <a:rPr lang="it-IT" sz="3200" dirty="0">
                <a:solidFill>
                  <a:srgbClr val="77777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Ars </a:t>
            </a:r>
            <a:r>
              <a:rPr lang="it-IT" sz="3200" dirty="0" err="1">
                <a:solidFill>
                  <a:srgbClr val="77777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DigItalia</a:t>
            </a:r>
            <a:endParaRPr lang="it-IT" sz="3200" dirty="0">
              <a:solidFill>
                <a:srgbClr val="777777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153323" y="6230668"/>
            <a:ext cx="24400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200" dirty="0">
                <a:solidFill>
                  <a:srgbClr val="0599EE"/>
                </a:solidFill>
                <a:latin typeface="Gotham XNarrow Bold" pitchFamily="50" charset="0"/>
              </a:rPr>
              <a:t>ARS DIGITALIA</a:t>
            </a:r>
          </a:p>
        </p:txBody>
      </p:sp>
      <p:pic>
        <p:nvPicPr>
          <p:cNvPr id="22" name="Immagin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40400" y="6211762"/>
            <a:ext cx="1193085" cy="627332"/>
          </a:xfrm>
          <a:prstGeom prst="rect">
            <a:avLst/>
          </a:prstGeom>
        </p:spPr>
      </p:pic>
      <p:pic>
        <p:nvPicPr>
          <p:cNvPr id="23" name="Immagine 22"/>
          <p:cNvPicPr>
            <a:picLocks noChangeAspect="1"/>
          </p:cNvPicPr>
          <p:nvPr/>
        </p:nvPicPr>
        <p:blipFill rotWithShape="1">
          <a:blip r:embed="rId7"/>
          <a:srcRect l="12958" t="24545" r="10824" b="26018"/>
          <a:stretch/>
        </p:blipFill>
        <p:spPr>
          <a:xfrm>
            <a:off x="2783682" y="6310706"/>
            <a:ext cx="640339" cy="415335"/>
          </a:xfrm>
          <a:prstGeom prst="ellipse">
            <a:avLst/>
          </a:prstGeom>
        </p:spPr>
      </p:pic>
      <p:pic>
        <p:nvPicPr>
          <p:cNvPr id="24" name="Immagine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32020" y="6290620"/>
            <a:ext cx="792692" cy="453983"/>
          </a:xfrm>
          <a:prstGeom prst="rect">
            <a:avLst/>
          </a:prstGeom>
        </p:spPr>
      </p:pic>
      <p:sp>
        <p:nvSpPr>
          <p:cNvPr id="19" name="CasellaDiTesto 18"/>
          <p:cNvSpPr txBox="1"/>
          <p:nvPr/>
        </p:nvSpPr>
        <p:spPr>
          <a:xfrm>
            <a:off x="3890907" y="1056251"/>
            <a:ext cx="441018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6000" dirty="0">
                <a:solidFill>
                  <a:srgbClr val="0599EE"/>
                </a:solidFill>
                <a:latin typeface="Gotham XNarrow Bold" pitchFamily="50" charset="0"/>
              </a:rPr>
              <a:t>ARS DIGITALIA</a:t>
            </a:r>
          </a:p>
        </p:txBody>
      </p:sp>
      <p:sp>
        <p:nvSpPr>
          <p:cNvPr id="27" name="Rettangolo 26"/>
          <p:cNvSpPr/>
          <p:nvPr/>
        </p:nvSpPr>
        <p:spPr>
          <a:xfrm>
            <a:off x="3133490" y="3272958"/>
            <a:ext cx="5925020" cy="17235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3200" dirty="0">
                <a:solidFill>
                  <a:schemeClr val="bg2"/>
                </a:solidFill>
                <a:latin typeface="Source Sans Pro" panose="020B0503030403020204" pitchFamily="34" charset="0"/>
              </a:rPr>
              <a:t>Attività Informative e Formative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3200" dirty="0">
                <a:solidFill>
                  <a:schemeClr val="bg2"/>
                </a:solidFill>
                <a:latin typeface="Source Sans Pro" panose="020B0503030403020204" pitchFamily="34" charset="0"/>
              </a:rPr>
              <a:t>Mappatura digitalizzazione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3200" dirty="0">
                <a:solidFill>
                  <a:schemeClr val="bg2"/>
                </a:solidFill>
                <a:latin typeface="Source Sans Pro" panose="020B0503030403020204" pitchFamily="34" charset="0"/>
              </a:rPr>
              <a:t>Supporto One-to-One</a:t>
            </a:r>
          </a:p>
        </p:txBody>
      </p:sp>
      <p:sp>
        <p:nvSpPr>
          <p:cNvPr id="28" name="Rettangolo 27"/>
          <p:cNvSpPr/>
          <p:nvPr/>
        </p:nvSpPr>
        <p:spPr>
          <a:xfrm>
            <a:off x="1815016" y="1933781"/>
            <a:ext cx="87815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800" dirty="0">
                <a:solidFill>
                  <a:schemeClr val="bg2"/>
                </a:solidFill>
                <a:latin typeface="Source Sans Pro" panose="020B0503030403020204" pitchFamily="34" charset="0"/>
              </a:rPr>
              <a:t>Consolidare, sedimentare ed ampliare il processo di promozione della </a:t>
            </a:r>
            <a:r>
              <a:rPr lang="it-IT" sz="1800" b="1" dirty="0">
                <a:solidFill>
                  <a:schemeClr val="bg2"/>
                </a:solidFill>
                <a:latin typeface="Source Sans Pro" panose="020B0503030403020204" pitchFamily="34" charset="0"/>
              </a:rPr>
              <a:t>Cultura Digitale </a:t>
            </a:r>
            <a:r>
              <a:rPr lang="it-IT" sz="1800" dirty="0">
                <a:solidFill>
                  <a:schemeClr val="bg2"/>
                </a:solidFill>
                <a:latin typeface="Source Sans Pro" panose="020B0503030403020204" pitchFamily="34" charset="0"/>
              </a:rPr>
              <a:t>e </a:t>
            </a:r>
          </a:p>
          <a:p>
            <a:pPr algn="ctr"/>
            <a:r>
              <a:rPr lang="it-IT" sz="1800" dirty="0">
                <a:solidFill>
                  <a:schemeClr val="bg2"/>
                </a:solidFill>
                <a:latin typeface="Source Sans Pro" panose="020B0503030403020204" pitchFamily="34" charset="0"/>
              </a:rPr>
              <a:t>di inserimento di competenze ICT nelle imprese del territorio locale.</a:t>
            </a:r>
          </a:p>
        </p:txBody>
      </p:sp>
    </p:spTree>
    <p:extLst>
      <p:ext uri="{BB962C8B-B14F-4D97-AF65-F5344CB8AC3E}">
        <p14:creationId xmlns:p14="http://schemas.microsoft.com/office/powerpoint/2010/main" xmlns="" val="269314427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Diagramma 24"/>
          <p:cNvGraphicFramePr/>
          <p:nvPr>
            <p:extLst>
              <p:ext uri="{D42A27DB-BD31-4B8C-83A1-F6EECF244321}">
                <p14:modId xmlns:p14="http://schemas.microsoft.com/office/powerpoint/2010/main" xmlns="" val="2933956343"/>
              </p:ext>
            </p:extLst>
          </p:nvPr>
        </p:nvGraphicFramePr>
        <p:xfrm>
          <a:off x="1017441" y="1512443"/>
          <a:ext cx="1015711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4" name="Shape 44"/>
          <p:cNvSpPr/>
          <p:nvPr/>
        </p:nvSpPr>
        <p:spPr>
          <a:xfrm>
            <a:off x="0" y="0"/>
            <a:ext cx="12192000" cy="6768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defTabSz="1219170"/>
            <a:endParaRPr sz="1867"/>
          </a:p>
        </p:txBody>
      </p:sp>
      <p:cxnSp>
        <p:nvCxnSpPr>
          <p:cNvPr id="47" name="Shape 47"/>
          <p:cNvCxnSpPr/>
          <p:nvPr/>
        </p:nvCxnSpPr>
        <p:spPr>
          <a:xfrm rot="10800000">
            <a:off x="8399" y="864049"/>
            <a:ext cx="12175200" cy="6800"/>
          </a:xfrm>
          <a:prstGeom prst="straightConnector1">
            <a:avLst/>
          </a:prstGeom>
          <a:noFill/>
          <a:ln w="9525" cap="flat" cmpd="sng">
            <a:solidFill>
              <a:srgbClr val="5E93FF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2" name="Shape 43"/>
          <p:cNvSpPr/>
          <p:nvPr/>
        </p:nvSpPr>
        <p:spPr>
          <a:xfrm>
            <a:off x="0" y="6174400"/>
            <a:ext cx="12192000" cy="6768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defTabSz="1219170"/>
            <a:endParaRPr sz="1867"/>
          </a:p>
        </p:txBody>
      </p:sp>
      <p:cxnSp>
        <p:nvCxnSpPr>
          <p:cNvPr id="13" name="Shape 48"/>
          <p:cNvCxnSpPr/>
          <p:nvPr/>
        </p:nvCxnSpPr>
        <p:spPr>
          <a:xfrm rot="10800000">
            <a:off x="8399" y="6174383"/>
            <a:ext cx="12175200" cy="6800"/>
          </a:xfrm>
          <a:prstGeom prst="straightConnector1">
            <a:avLst/>
          </a:prstGeom>
          <a:noFill/>
          <a:ln w="9525" cap="flat" cmpd="sng">
            <a:solidFill>
              <a:srgbClr val="5E93FF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16" name="Immagin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80356" y="6351492"/>
            <a:ext cx="896483" cy="313769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33801" y="6366585"/>
            <a:ext cx="840891" cy="315335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69427" y="6336560"/>
            <a:ext cx="1177363" cy="345360"/>
          </a:xfrm>
          <a:prstGeom prst="rect">
            <a:avLst/>
          </a:prstGeom>
        </p:spPr>
      </p:pic>
      <p:sp>
        <p:nvSpPr>
          <p:cNvPr id="14" name="Shape 46"/>
          <p:cNvSpPr txBox="1"/>
          <p:nvPr/>
        </p:nvSpPr>
        <p:spPr>
          <a:xfrm>
            <a:off x="555667" y="101600"/>
            <a:ext cx="11156000" cy="6768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defTabSz="1219170"/>
            <a:r>
              <a:rPr lang="it-IT" sz="3200" dirty="0">
                <a:solidFill>
                  <a:srgbClr val="77777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Ars </a:t>
            </a:r>
            <a:r>
              <a:rPr lang="it-IT" sz="3200" dirty="0" err="1">
                <a:solidFill>
                  <a:srgbClr val="77777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DigItalia</a:t>
            </a:r>
            <a:r>
              <a:rPr lang="it-IT" sz="3200" dirty="0">
                <a:solidFill>
                  <a:srgbClr val="77777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– Supporto One-to-One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153323" y="6230668"/>
            <a:ext cx="24400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200" dirty="0">
                <a:solidFill>
                  <a:srgbClr val="0599EE"/>
                </a:solidFill>
                <a:latin typeface="Gotham XNarrow Bold" pitchFamily="50" charset="0"/>
              </a:rPr>
              <a:t>ARS DIGITALIA</a:t>
            </a:r>
          </a:p>
        </p:txBody>
      </p:sp>
      <p:pic>
        <p:nvPicPr>
          <p:cNvPr id="22" name="Immagine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40400" y="6211762"/>
            <a:ext cx="1193085" cy="627332"/>
          </a:xfrm>
          <a:prstGeom prst="rect">
            <a:avLst/>
          </a:prstGeom>
        </p:spPr>
      </p:pic>
      <p:pic>
        <p:nvPicPr>
          <p:cNvPr id="23" name="Immagine 22"/>
          <p:cNvPicPr>
            <a:picLocks noChangeAspect="1"/>
          </p:cNvPicPr>
          <p:nvPr/>
        </p:nvPicPr>
        <p:blipFill rotWithShape="1">
          <a:blip r:embed="rId11"/>
          <a:srcRect l="12958" t="24545" r="10824" b="26018"/>
          <a:stretch/>
        </p:blipFill>
        <p:spPr>
          <a:xfrm>
            <a:off x="2783682" y="6310706"/>
            <a:ext cx="640339" cy="415335"/>
          </a:xfrm>
          <a:prstGeom prst="ellipse">
            <a:avLst/>
          </a:prstGeom>
        </p:spPr>
      </p:pic>
      <p:pic>
        <p:nvPicPr>
          <p:cNvPr id="24" name="Immagine 2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632020" y="6290620"/>
            <a:ext cx="792692" cy="453983"/>
          </a:xfrm>
          <a:prstGeom prst="rect">
            <a:avLst/>
          </a:prstGeom>
        </p:spPr>
      </p:pic>
      <p:sp>
        <p:nvSpPr>
          <p:cNvPr id="19" name="CasellaDiTesto 18"/>
          <p:cNvSpPr txBox="1"/>
          <p:nvPr/>
        </p:nvSpPr>
        <p:spPr>
          <a:xfrm>
            <a:off x="3890907" y="1056251"/>
            <a:ext cx="441018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6000" dirty="0">
                <a:solidFill>
                  <a:srgbClr val="0599EE"/>
                </a:solidFill>
                <a:latin typeface="Gotham XNarrow Bold" pitchFamily="50" charset="0"/>
              </a:rPr>
              <a:t>ARS DIGITALIA</a:t>
            </a:r>
          </a:p>
        </p:txBody>
      </p:sp>
      <p:sp>
        <p:nvSpPr>
          <p:cNvPr id="2" name="Rettangolo 1"/>
          <p:cNvSpPr/>
          <p:nvPr/>
        </p:nvSpPr>
        <p:spPr>
          <a:xfrm>
            <a:off x="1415071" y="5117141"/>
            <a:ext cx="93618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400" b="1" dirty="0">
                <a:solidFill>
                  <a:schemeClr val="bg2"/>
                </a:solidFill>
                <a:latin typeface="Source Sans Pro" panose="020B0503030403020204" pitchFamily="34" charset="0"/>
              </a:rPr>
              <a:t>Settori coinvolti </a:t>
            </a:r>
            <a:r>
              <a:rPr lang="it-IT" sz="2400" dirty="0">
                <a:solidFill>
                  <a:schemeClr val="bg2"/>
                </a:solidFill>
                <a:latin typeface="Source Sans Pro" panose="020B0503030403020204" pitchFamily="34" charset="0"/>
              </a:rPr>
              <a:t>&gt; Agroalimentare, Manifatturiero, Terziario e Turismo</a:t>
            </a:r>
          </a:p>
        </p:txBody>
      </p:sp>
      <p:cxnSp>
        <p:nvCxnSpPr>
          <p:cNvPr id="20" name="Shape 48"/>
          <p:cNvCxnSpPr/>
          <p:nvPr/>
        </p:nvCxnSpPr>
        <p:spPr>
          <a:xfrm rot="10800000">
            <a:off x="8399" y="6174383"/>
            <a:ext cx="12175200" cy="6800"/>
          </a:xfrm>
          <a:prstGeom prst="straightConnector1">
            <a:avLst/>
          </a:prstGeom>
          <a:noFill/>
          <a:ln w="9525" cap="flat" cmpd="sng">
            <a:solidFill>
              <a:srgbClr val="5E93FF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6" name="CasellaDiTesto 25"/>
          <p:cNvSpPr txBox="1"/>
          <p:nvPr/>
        </p:nvSpPr>
        <p:spPr>
          <a:xfrm>
            <a:off x="1017441" y="3945726"/>
            <a:ext cx="3175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800" dirty="0">
                <a:solidFill>
                  <a:schemeClr val="bg1"/>
                </a:solidFill>
                <a:latin typeface="Source Sans Pro" panose="020B0503030403020204" pitchFamily="34" charset="0"/>
              </a:rPr>
              <a:t>imprese attivabili </a:t>
            </a:r>
          </a:p>
        </p:txBody>
      </p:sp>
      <p:sp>
        <p:nvSpPr>
          <p:cNvPr id="29" name="CasellaDiTesto 28"/>
          <p:cNvSpPr txBox="1"/>
          <p:nvPr/>
        </p:nvSpPr>
        <p:spPr>
          <a:xfrm>
            <a:off x="5053012" y="3950510"/>
            <a:ext cx="2161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800" dirty="0">
                <a:solidFill>
                  <a:schemeClr val="bg1"/>
                </a:solidFill>
                <a:latin typeface="Source Sans Pro" panose="020B0503030403020204" pitchFamily="34" charset="0"/>
              </a:rPr>
              <a:t>incontri per impresa</a:t>
            </a:r>
          </a:p>
        </p:txBody>
      </p:sp>
      <p:sp>
        <p:nvSpPr>
          <p:cNvPr id="30" name="CasellaDiTesto 29"/>
          <p:cNvSpPr txBox="1"/>
          <p:nvPr/>
        </p:nvSpPr>
        <p:spPr>
          <a:xfrm>
            <a:off x="7989455" y="3950236"/>
            <a:ext cx="3185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800" dirty="0">
                <a:solidFill>
                  <a:schemeClr val="bg1"/>
                </a:solidFill>
                <a:latin typeface="Source Sans Pro" panose="020B0503030403020204" pitchFamily="34" charset="0"/>
              </a:rPr>
              <a:t>sessioni informative/formative</a:t>
            </a:r>
          </a:p>
        </p:txBody>
      </p:sp>
    </p:spTree>
    <p:extLst>
      <p:ext uri="{BB962C8B-B14F-4D97-AF65-F5344CB8AC3E}">
        <p14:creationId xmlns:p14="http://schemas.microsoft.com/office/powerpoint/2010/main" xmlns="" val="2145986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1100" y="2384375"/>
            <a:ext cx="3300671" cy="417945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Rettangolo 2"/>
          <p:cNvSpPr/>
          <p:nvPr/>
        </p:nvSpPr>
        <p:spPr>
          <a:xfrm>
            <a:off x="8398" y="6179542"/>
            <a:ext cx="12183601" cy="671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4" name="Shape 44"/>
          <p:cNvSpPr/>
          <p:nvPr/>
        </p:nvSpPr>
        <p:spPr>
          <a:xfrm>
            <a:off x="0" y="0"/>
            <a:ext cx="12192000" cy="6768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defTabSz="1219170"/>
            <a:endParaRPr sz="1867"/>
          </a:p>
        </p:txBody>
      </p:sp>
      <p:cxnSp>
        <p:nvCxnSpPr>
          <p:cNvPr id="47" name="Shape 47"/>
          <p:cNvCxnSpPr/>
          <p:nvPr/>
        </p:nvCxnSpPr>
        <p:spPr>
          <a:xfrm rot="10800000">
            <a:off x="8399" y="864049"/>
            <a:ext cx="12175200" cy="6800"/>
          </a:xfrm>
          <a:prstGeom prst="straightConnector1">
            <a:avLst/>
          </a:prstGeom>
          <a:noFill/>
          <a:ln w="9525" cap="flat" cmpd="sng">
            <a:solidFill>
              <a:srgbClr val="5E93FF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2" name="Shape 43"/>
          <p:cNvSpPr/>
          <p:nvPr/>
        </p:nvSpPr>
        <p:spPr>
          <a:xfrm>
            <a:off x="0" y="6174400"/>
            <a:ext cx="12192000" cy="6768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defTabSz="1219170"/>
            <a:endParaRPr sz="1867"/>
          </a:p>
        </p:txBody>
      </p:sp>
      <p:cxnSp>
        <p:nvCxnSpPr>
          <p:cNvPr id="13" name="Shape 48"/>
          <p:cNvCxnSpPr/>
          <p:nvPr/>
        </p:nvCxnSpPr>
        <p:spPr>
          <a:xfrm rot="10800000">
            <a:off x="8399" y="6174383"/>
            <a:ext cx="12175200" cy="6800"/>
          </a:xfrm>
          <a:prstGeom prst="straightConnector1">
            <a:avLst/>
          </a:prstGeom>
          <a:noFill/>
          <a:ln w="9525" cap="flat" cmpd="sng">
            <a:solidFill>
              <a:srgbClr val="5E93FF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16" name="Immagin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80356" y="6351492"/>
            <a:ext cx="896483" cy="313769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33801" y="6366585"/>
            <a:ext cx="840891" cy="315335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69427" y="6336560"/>
            <a:ext cx="1177363" cy="345360"/>
          </a:xfrm>
          <a:prstGeom prst="rect">
            <a:avLst/>
          </a:prstGeom>
        </p:spPr>
      </p:pic>
      <p:sp>
        <p:nvSpPr>
          <p:cNvPr id="14" name="Shape 46"/>
          <p:cNvSpPr txBox="1"/>
          <p:nvPr/>
        </p:nvSpPr>
        <p:spPr>
          <a:xfrm>
            <a:off x="555667" y="101600"/>
            <a:ext cx="11156000" cy="6768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defTabSz="1219170"/>
            <a:r>
              <a:rPr lang="it-IT" sz="3200" dirty="0">
                <a:solidFill>
                  <a:srgbClr val="77777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Ars </a:t>
            </a:r>
            <a:r>
              <a:rPr lang="it-IT" sz="3200" dirty="0" err="1">
                <a:solidFill>
                  <a:srgbClr val="77777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DigItalia</a:t>
            </a:r>
            <a:r>
              <a:rPr lang="it-IT" sz="3200" dirty="0">
                <a:solidFill>
                  <a:srgbClr val="77777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– Supporto One-to-One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153323" y="6230668"/>
            <a:ext cx="24400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200" dirty="0">
                <a:solidFill>
                  <a:srgbClr val="0599EE"/>
                </a:solidFill>
                <a:latin typeface="Gotham XNarrow Bold" pitchFamily="50" charset="0"/>
              </a:rPr>
              <a:t>ARS DIGITALIA</a:t>
            </a:r>
          </a:p>
        </p:txBody>
      </p:sp>
      <p:pic>
        <p:nvPicPr>
          <p:cNvPr id="22" name="Immagine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40400" y="6211762"/>
            <a:ext cx="1193085" cy="627332"/>
          </a:xfrm>
          <a:prstGeom prst="rect">
            <a:avLst/>
          </a:prstGeom>
        </p:spPr>
      </p:pic>
      <p:pic>
        <p:nvPicPr>
          <p:cNvPr id="23" name="Immagine 22"/>
          <p:cNvPicPr>
            <a:picLocks noChangeAspect="1"/>
          </p:cNvPicPr>
          <p:nvPr/>
        </p:nvPicPr>
        <p:blipFill rotWithShape="1">
          <a:blip r:embed="rId8"/>
          <a:srcRect l="12958" t="24545" r="10824" b="26018"/>
          <a:stretch/>
        </p:blipFill>
        <p:spPr>
          <a:xfrm>
            <a:off x="2783682" y="6310706"/>
            <a:ext cx="640339" cy="415335"/>
          </a:xfrm>
          <a:prstGeom prst="ellipse">
            <a:avLst/>
          </a:prstGeom>
        </p:spPr>
      </p:pic>
      <p:pic>
        <p:nvPicPr>
          <p:cNvPr id="24" name="Immagine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32020" y="6290620"/>
            <a:ext cx="792692" cy="453983"/>
          </a:xfrm>
          <a:prstGeom prst="rect">
            <a:avLst/>
          </a:prstGeom>
        </p:spPr>
      </p:pic>
      <p:sp>
        <p:nvSpPr>
          <p:cNvPr id="19" name="CasellaDiTesto 18"/>
          <p:cNvSpPr txBox="1"/>
          <p:nvPr/>
        </p:nvSpPr>
        <p:spPr>
          <a:xfrm>
            <a:off x="3890907" y="1056251"/>
            <a:ext cx="441018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6000" dirty="0">
                <a:solidFill>
                  <a:srgbClr val="0599EE"/>
                </a:solidFill>
                <a:latin typeface="Gotham XNarrow Bold" pitchFamily="50" charset="0"/>
              </a:rPr>
              <a:t>ARS DIGITALIA</a:t>
            </a:r>
          </a:p>
        </p:txBody>
      </p:sp>
      <p:sp>
        <p:nvSpPr>
          <p:cNvPr id="28" name="Rettangolo 27"/>
          <p:cNvSpPr/>
          <p:nvPr/>
        </p:nvSpPr>
        <p:spPr>
          <a:xfrm>
            <a:off x="4987363" y="1902537"/>
            <a:ext cx="22172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dirty="0">
                <a:solidFill>
                  <a:schemeClr val="bg2"/>
                </a:solidFill>
                <a:latin typeface="Source Sans Pro" panose="020B0503030403020204" pitchFamily="34" charset="0"/>
              </a:rPr>
              <a:t>Come partecipare?</a:t>
            </a:r>
          </a:p>
        </p:txBody>
      </p:sp>
      <p:sp>
        <p:nvSpPr>
          <p:cNvPr id="20" name="Rettangolo 19"/>
          <p:cNvSpPr/>
          <p:nvPr/>
        </p:nvSpPr>
        <p:spPr>
          <a:xfrm>
            <a:off x="1781368" y="3148933"/>
            <a:ext cx="471114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it-IT" sz="2000" dirty="0">
                <a:solidFill>
                  <a:schemeClr val="bg2"/>
                </a:solidFill>
                <a:latin typeface="Source Sans Pro" panose="020B0503030403020204" pitchFamily="34" charset="0"/>
              </a:rPr>
              <a:t>Compilare la </a:t>
            </a:r>
            <a:r>
              <a:rPr lang="it-IT" sz="2000" b="1" dirty="0">
                <a:solidFill>
                  <a:schemeClr val="bg2"/>
                </a:solidFill>
                <a:latin typeface="Source Sans Pro" panose="020B0503030403020204" pitchFamily="34" charset="0"/>
              </a:rPr>
              <a:t>manifestazione d'interesse </a:t>
            </a:r>
            <a:r>
              <a:rPr lang="it-IT" sz="2000" dirty="0">
                <a:solidFill>
                  <a:schemeClr val="bg2"/>
                </a:solidFill>
                <a:latin typeface="Source Sans Pro" panose="020B0503030403020204" pitchFamily="34" charset="0"/>
              </a:rPr>
              <a:t>che sarà presto pubblicata sul sito della Camera di Commercio di Bari</a:t>
            </a:r>
          </a:p>
          <a:p>
            <a:r>
              <a:rPr lang="it-IT" sz="2000" b="1" dirty="0">
                <a:solidFill>
                  <a:schemeClr val="bg2"/>
                </a:solidFill>
                <a:latin typeface="Source Sans Pro" panose="020B0503030403020204" pitchFamily="34" charset="0"/>
              </a:rPr>
              <a:t>www.ba.camcom.it</a:t>
            </a:r>
          </a:p>
        </p:txBody>
      </p:sp>
    </p:spTree>
    <p:extLst>
      <p:ext uri="{BB962C8B-B14F-4D97-AF65-F5344CB8AC3E}">
        <p14:creationId xmlns:p14="http://schemas.microsoft.com/office/powerpoint/2010/main" xmlns="" val="1057718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/>
          <p:nvPr/>
        </p:nvSpPr>
        <p:spPr>
          <a:xfrm>
            <a:off x="0" y="0"/>
            <a:ext cx="12192000" cy="6768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defTabSz="1219170"/>
            <a:endParaRPr sz="1867"/>
          </a:p>
        </p:txBody>
      </p:sp>
      <p:cxnSp>
        <p:nvCxnSpPr>
          <p:cNvPr id="47" name="Shape 47"/>
          <p:cNvCxnSpPr/>
          <p:nvPr/>
        </p:nvCxnSpPr>
        <p:spPr>
          <a:xfrm rot="10800000">
            <a:off x="8399" y="864049"/>
            <a:ext cx="12175200" cy="6800"/>
          </a:xfrm>
          <a:prstGeom prst="straightConnector1">
            <a:avLst/>
          </a:prstGeom>
          <a:noFill/>
          <a:ln w="9525" cap="flat" cmpd="sng">
            <a:solidFill>
              <a:srgbClr val="5E93FF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2" name="Shape 43"/>
          <p:cNvSpPr/>
          <p:nvPr/>
        </p:nvSpPr>
        <p:spPr>
          <a:xfrm>
            <a:off x="0" y="6174400"/>
            <a:ext cx="12192000" cy="6768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defTabSz="1219170"/>
            <a:endParaRPr sz="1867"/>
          </a:p>
        </p:txBody>
      </p:sp>
      <p:cxnSp>
        <p:nvCxnSpPr>
          <p:cNvPr id="13" name="Shape 48"/>
          <p:cNvCxnSpPr/>
          <p:nvPr/>
        </p:nvCxnSpPr>
        <p:spPr>
          <a:xfrm rot="10800000">
            <a:off x="8399" y="6174383"/>
            <a:ext cx="12175200" cy="6800"/>
          </a:xfrm>
          <a:prstGeom prst="straightConnector1">
            <a:avLst/>
          </a:prstGeom>
          <a:noFill/>
          <a:ln w="9525" cap="flat" cmpd="sng">
            <a:solidFill>
              <a:srgbClr val="5E93FF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16" name="Immagin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80356" y="6351492"/>
            <a:ext cx="896483" cy="313769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33801" y="6366585"/>
            <a:ext cx="840891" cy="315335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69427" y="6336560"/>
            <a:ext cx="1177363" cy="345360"/>
          </a:xfrm>
          <a:prstGeom prst="rect">
            <a:avLst/>
          </a:prstGeom>
        </p:spPr>
      </p:pic>
      <p:sp>
        <p:nvSpPr>
          <p:cNvPr id="14" name="Shape 46"/>
          <p:cNvSpPr txBox="1"/>
          <p:nvPr/>
        </p:nvSpPr>
        <p:spPr>
          <a:xfrm>
            <a:off x="555667" y="101600"/>
            <a:ext cx="11156000" cy="6768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defTabSz="1219170"/>
            <a:r>
              <a:rPr lang="it-IT" sz="3200" dirty="0">
                <a:solidFill>
                  <a:srgbClr val="77777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Crescere in Digitale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153323" y="6230668"/>
            <a:ext cx="24400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200" dirty="0">
                <a:solidFill>
                  <a:srgbClr val="0599EE"/>
                </a:solidFill>
                <a:latin typeface="Gotham XNarrow Bold" pitchFamily="50" charset="0"/>
              </a:rPr>
              <a:t>ARS DIGITALIA</a:t>
            </a:r>
          </a:p>
        </p:txBody>
      </p:sp>
      <p:pic>
        <p:nvPicPr>
          <p:cNvPr id="22" name="Immagin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40400" y="6211762"/>
            <a:ext cx="1193085" cy="627332"/>
          </a:xfrm>
          <a:prstGeom prst="rect">
            <a:avLst/>
          </a:prstGeom>
        </p:spPr>
      </p:pic>
      <p:pic>
        <p:nvPicPr>
          <p:cNvPr id="23" name="Immagine 22"/>
          <p:cNvPicPr>
            <a:picLocks noChangeAspect="1"/>
          </p:cNvPicPr>
          <p:nvPr/>
        </p:nvPicPr>
        <p:blipFill rotWithShape="1">
          <a:blip r:embed="rId7"/>
          <a:srcRect l="12958" t="24545" r="10824" b="26018"/>
          <a:stretch/>
        </p:blipFill>
        <p:spPr>
          <a:xfrm>
            <a:off x="2783682" y="6310706"/>
            <a:ext cx="640339" cy="415335"/>
          </a:xfrm>
          <a:prstGeom prst="ellipse">
            <a:avLst/>
          </a:prstGeom>
        </p:spPr>
      </p:pic>
      <p:pic>
        <p:nvPicPr>
          <p:cNvPr id="24" name="Immagine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32020" y="6290620"/>
            <a:ext cx="792692" cy="453983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53956" y="1000833"/>
            <a:ext cx="4884088" cy="656963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51253" y="1993024"/>
            <a:ext cx="7289494" cy="3963220"/>
          </a:xfrm>
          <a:prstGeom prst="rect">
            <a:avLst/>
          </a:prstGeom>
        </p:spPr>
      </p:pic>
      <p:sp>
        <p:nvSpPr>
          <p:cNvPr id="20" name="Shape 46"/>
          <p:cNvSpPr txBox="1"/>
          <p:nvPr/>
        </p:nvSpPr>
        <p:spPr>
          <a:xfrm>
            <a:off x="4450725" y="1624394"/>
            <a:ext cx="3290551" cy="221946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 defTabSz="1219170"/>
            <a:r>
              <a:rPr lang="it-IT" sz="2000" dirty="0">
                <a:solidFill>
                  <a:srgbClr val="77777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www.crescereindigitale.it</a:t>
            </a:r>
          </a:p>
        </p:txBody>
      </p:sp>
    </p:spTree>
    <p:extLst>
      <p:ext uri="{BB962C8B-B14F-4D97-AF65-F5344CB8AC3E}">
        <p14:creationId xmlns:p14="http://schemas.microsoft.com/office/powerpoint/2010/main" xmlns="" val="58557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/>
          <p:nvPr/>
        </p:nvSpPr>
        <p:spPr>
          <a:xfrm>
            <a:off x="0" y="0"/>
            <a:ext cx="12192000" cy="6768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defTabSz="1219170"/>
            <a:endParaRPr sz="1867"/>
          </a:p>
        </p:txBody>
      </p:sp>
      <p:cxnSp>
        <p:nvCxnSpPr>
          <p:cNvPr id="47" name="Shape 47"/>
          <p:cNvCxnSpPr/>
          <p:nvPr/>
        </p:nvCxnSpPr>
        <p:spPr>
          <a:xfrm rot="10800000">
            <a:off x="8399" y="864049"/>
            <a:ext cx="12175200" cy="6800"/>
          </a:xfrm>
          <a:prstGeom prst="straightConnector1">
            <a:avLst/>
          </a:prstGeom>
          <a:noFill/>
          <a:ln w="9525" cap="flat" cmpd="sng">
            <a:solidFill>
              <a:srgbClr val="5E93FF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2" name="Shape 43"/>
          <p:cNvSpPr/>
          <p:nvPr/>
        </p:nvSpPr>
        <p:spPr>
          <a:xfrm>
            <a:off x="0" y="6174400"/>
            <a:ext cx="12192000" cy="6768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defTabSz="1219170"/>
            <a:endParaRPr sz="1867"/>
          </a:p>
        </p:txBody>
      </p:sp>
      <p:cxnSp>
        <p:nvCxnSpPr>
          <p:cNvPr id="13" name="Shape 48"/>
          <p:cNvCxnSpPr/>
          <p:nvPr/>
        </p:nvCxnSpPr>
        <p:spPr>
          <a:xfrm rot="10800000">
            <a:off x="8399" y="6174383"/>
            <a:ext cx="12175200" cy="6800"/>
          </a:xfrm>
          <a:prstGeom prst="straightConnector1">
            <a:avLst/>
          </a:prstGeom>
          <a:noFill/>
          <a:ln w="9525" cap="flat" cmpd="sng">
            <a:solidFill>
              <a:srgbClr val="5E93FF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16" name="Immagin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80356" y="6351492"/>
            <a:ext cx="896483" cy="313769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33801" y="6366585"/>
            <a:ext cx="840891" cy="315335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69427" y="6336560"/>
            <a:ext cx="1177363" cy="345360"/>
          </a:xfrm>
          <a:prstGeom prst="rect">
            <a:avLst/>
          </a:prstGeom>
        </p:spPr>
      </p:pic>
      <p:sp>
        <p:nvSpPr>
          <p:cNvPr id="14" name="Shape 46"/>
          <p:cNvSpPr txBox="1"/>
          <p:nvPr/>
        </p:nvSpPr>
        <p:spPr>
          <a:xfrm>
            <a:off x="555667" y="101600"/>
            <a:ext cx="11156000" cy="6768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defTabSz="1219170"/>
            <a:r>
              <a:rPr lang="it-IT" sz="3200" dirty="0">
                <a:solidFill>
                  <a:srgbClr val="77777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L’economia di Internet crea valore per tutti i settori</a:t>
            </a:r>
          </a:p>
        </p:txBody>
      </p:sp>
      <p:pic>
        <p:nvPicPr>
          <p:cNvPr id="20" name="Shape 222"/>
          <p:cNvPicPr preferRelativeResize="0"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1822"/>
          <a:stretch/>
        </p:blipFill>
        <p:spPr>
          <a:xfrm>
            <a:off x="0" y="890592"/>
            <a:ext cx="12192000" cy="5270062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CasellaDiTesto 20"/>
          <p:cNvSpPr txBox="1"/>
          <p:nvPr/>
        </p:nvSpPr>
        <p:spPr>
          <a:xfrm>
            <a:off x="153323" y="6230668"/>
            <a:ext cx="24400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200" dirty="0">
                <a:solidFill>
                  <a:srgbClr val="0599EE"/>
                </a:solidFill>
                <a:latin typeface="Gotham XNarrow Bold" pitchFamily="50" charset="0"/>
              </a:rPr>
              <a:t>ARS DIGITALIA</a:t>
            </a:r>
          </a:p>
        </p:txBody>
      </p:sp>
      <p:pic>
        <p:nvPicPr>
          <p:cNvPr id="22" name="Immagine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40400" y="6211762"/>
            <a:ext cx="1193085" cy="627332"/>
          </a:xfrm>
          <a:prstGeom prst="rect">
            <a:avLst/>
          </a:prstGeom>
        </p:spPr>
      </p:pic>
      <p:pic>
        <p:nvPicPr>
          <p:cNvPr id="23" name="Immagine 22"/>
          <p:cNvPicPr>
            <a:picLocks noChangeAspect="1"/>
          </p:cNvPicPr>
          <p:nvPr/>
        </p:nvPicPr>
        <p:blipFill rotWithShape="1">
          <a:blip r:embed="rId8"/>
          <a:srcRect l="12958" t="24545" r="10824" b="26018"/>
          <a:stretch/>
        </p:blipFill>
        <p:spPr>
          <a:xfrm>
            <a:off x="2783682" y="6310706"/>
            <a:ext cx="640339" cy="415335"/>
          </a:xfrm>
          <a:prstGeom prst="ellipse">
            <a:avLst/>
          </a:prstGeom>
        </p:spPr>
      </p:pic>
      <p:pic>
        <p:nvPicPr>
          <p:cNvPr id="24" name="Immagine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32020" y="6290620"/>
            <a:ext cx="792692" cy="453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5052694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/>
          <p:nvPr/>
        </p:nvSpPr>
        <p:spPr>
          <a:xfrm>
            <a:off x="0" y="0"/>
            <a:ext cx="12192000" cy="6768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defTabSz="1219170"/>
            <a:endParaRPr sz="1867"/>
          </a:p>
        </p:txBody>
      </p:sp>
      <p:cxnSp>
        <p:nvCxnSpPr>
          <p:cNvPr id="47" name="Shape 47"/>
          <p:cNvCxnSpPr/>
          <p:nvPr/>
        </p:nvCxnSpPr>
        <p:spPr>
          <a:xfrm rot="10800000">
            <a:off x="8399" y="864049"/>
            <a:ext cx="12175200" cy="6800"/>
          </a:xfrm>
          <a:prstGeom prst="straightConnector1">
            <a:avLst/>
          </a:prstGeom>
          <a:noFill/>
          <a:ln w="9525" cap="flat" cmpd="sng">
            <a:solidFill>
              <a:srgbClr val="5E93FF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2" name="Shape 43"/>
          <p:cNvSpPr/>
          <p:nvPr/>
        </p:nvSpPr>
        <p:spPr>
          <a:xfrm>
            <a:off x="0" y="6174400"/>
            <a:ext cx="12192000" cy="6768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defTabSz="1219170"/>
            <a:endParaRPr sz="1867"/>
          </a:p>
        </p:txBody>
      </p:sp>
      <p:cxnSp>
        <p:nvCxnSpPr>
          <p:cNvPr id="13" name="Shape 48"/>
          <p:cNvCxnSpPr/>
          <p:nvPr/>
        </p:nvCxnSpPr>
        <p:spPr>
          <a:xfrm rot="10800000">
            <a:off x="8399" y="6174383"/>
            <a:ext cx="12175200" cy="6800"/>
          </a:xfrm>
          <a:prstGeom prst="straightConnector1">
            <a:avLst/>
          </a:prstGeom>
          <a:noFill/>
          <a:ln w="9525" cap="flat" cmpd="sng">
            <a:solidFill>
              <a:srgbClr val="5E93FF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16" name="Immagin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80356" y="6351492"/>
            <a:ext cx="896483" cy="313769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33801" y="6366585"/>
            <a:ext cx="840891" cy="315335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69427" y="6336560"/>
            <a:ext cx="1177363" cy="345360"/>
          </a:xfrm>
          <a:prstGeom prst="rect">
            <a:avLst/>
          </a:prstGeom>
        </p:spPr>
      </p:pic>
      <p:sp>
        <p:nvSpPr>
          <p:cNvPr id="14" name="Shape 46"/>
          <p:cNvSpPr txBox="1"/>
          <p:nvPr/>
        </p:nvSpPr>
        <p:spPr>
          <a:xfrm>
            <a:off x="555667" y="101600"/>
            <a:ext cx="11156000" cy="6768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defTabSz="1219170"/>
            <a:r>
              <a:rPr lang="it-IT" sz="3200" dirty="0">
                <a:solidFill>
                  <a:srgbClr val="77777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Crescere in Digitale – Dati di Bari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153323" y="6230668"/>
            <a:ext cx="24400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200" dirty="0">
                <a:solidFill>
                  <a:srgbClr val="0599EE"/>
                </a:solidFill>
                <a:latin typeface="Gotham XNarrow Bold" pitchFamily="50" charset="0"/>
              </a:rPr>
              <a:t>ARS DIGITALIA</a:t>
            </a:r>
          </a:p>
        </p:txBody>
      </p:sp>
      <p:pic>
        <p:nvPicPr>
          <p:cNvPr id="22" name="Immagin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40400" y="6211762"/>
            <a:ext cx="1193085" cy="627332"/>
          </a:xfrm>
          <a:prstGeom prst="rect">
            <a:avLst/>
          </a:prstGeom>
        </p:spPr>
      </p:pic>
      <p:pic>
        <p:nvPicPr>
          <p:cNvPr id="23" name="Immagine 22"/>
          <p:cNvPicPr>
            <a:picLocks noChangeAspect="1"/>
          </p:cNvPicPr>
          <p:nvPr/>
        </p:nvPicPr>
        <p:blipFill rotWithShape="1">
          <a:blip r:embed="rId7"/>
          <a:srcRect l="12958" t="24545" r="10824" b="26018"/>
          <a:stretch/>
        </p:blipFill>
        <p:spPr>
          <a:xfrm>
            <a:off x="2783682" y="6310706"/>
            <a:ext cx="640339" cy="415335"/>
          </a:xfrm>
          <a:prstGeom prst="ellipse">
            <a:avLst/>
          </a:prstGeom>
        </p:spPr>
      </p:pic>
      <p:pic>
        <p:nvPicPr>
          <p:cNvPr id="24" name="Immagine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32020" y="6290620"/>
            <a:ext cx="792692" cy="453983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53956" y="1000833"/>
            <a:ext cx="4884088" cy="656963"/>
          </a:xfrm>
          <a:prstGeom prst="rect">
            <a:avLst/>
          </a:prstGeom>
        </p:spPr>
      </p:pic>
      <p:sp>
        <p:nvSpPr>
          <p:cNvPr id="20" name="Shape 46"/>
          <p:cNvSpPr txBox="1"/>
          <p:nvPr/>
        </p:nvSpPr>
        <p:spPr>
          <a:xfrm>
            <a:off x="4450725" y="1624394"/>
            <a:ext cx="3290551" cy="221946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 defTabSz="1219170"/>
            <a:r>
              <a:rPr lang="it-IT" sz="2000" dirty="0">
                <a:solidFill>
                  <a:srgbClr val="77777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www.crescereindigitale.it</a:t>
            </a:r>
          </a:p>
        </p:txBody>
      </p:sp>
      <p:graphicFrame>
        <p:nvGraphicFramePr>
          <p:cNvPr id="19" name="Diagramma 18"/>
          <p:cNvGraphicFramePr/>
          <p:nvPr>
            <p:extLst>
              <p:ext uri="{D42A27DB-BD31-4B8C-83A1-F6EECF244321}">
                <p14:modId xmlns:p14="http://schemas.microsoft.com/office/powerpoint/2010/main" xmlns="" val="2645779213"/>
              </p:ext>
            </p:extLst>
          </p:nvPr>
        </p:nvGraphicFramePr>
        <p:xfrm>
          <a:off x="2210373" y="1826469"/>
          <a:ext cx="777125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25" name="CasellaDiTesto 24"/>
          <p:cNvSpPr txBox="1"/>
          <p:nvPr/>
        </p:nvSpPr>
        <p:spPr>
          <a:xfrm>
            <a:off x="2343366" y="3386107"/>
            <a:ext cx="21613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bg1"/>
                </a:solidFill>
                <a:latin typeface="Source Sans Pro" panose="020B0503030403020204" pitchFamily="34" charset="0"/>
              </a:rPr>
              <a:t>tirocini avviati</a:t>
            </a:r>
          </a:p>
        </p:txBody>
      </p:sp>
      <p:sp>
        <p:nvSpPr>
          <p:cNvPr id="26" name="CasellaDiTesto 25"/>
          <p:cNvSpPr txBox="1"/>
          <p:nvPr/>
        </p:nvSpPr>
        <p:spPr>
          <a:xfrm>
            <a:off x="5015344" y="3386107"/>
            <a:ext cx="21613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bg1"/>
                </a:solidFill>
                <a:latin typeface="Source Sans Pro" panose="020B0503030403020204" pitchFamily="34" charset="0"/>
              </a:rPr>
              <a:t>tirocini conclusi</a:t>
            </a:r>
          </a:p>
        </p:txBody>
      </p:sp>
      <p:sp>
        <p:nvSpPr>
          <p:cNvPr id="27" name="CasellaDiTesto 26"/>
          <p:cNvSpPr txBox="1"/>
          <p:nvPr/>
        </p:nvSpPr>
        <p:spPr>
          <a:xfrm>
            <a:off x="7687322" y="3386107"/>
            <a:ext cx="21613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bg1"/>
                </a:solidFill>
                <a:latin typeface="Source Sans Pro" panose="020B0503030403020204" pitchFamily="34" charset="0"/>
              </a:rPr>
              <a:t>tirocini terminati in anticipo</a:t>
            </a:r>
          </a:p>
        </p:txBody>
      </p:sp>
      <p:sp>
        <p:nvSpPr>
          <p:cNvPr id="29" name="CasellaDiTesto 28"/>
          <p:cNvSpPr txBox="1"/>
          <p:nvPr/>
        </p:nvSpPr>
        <p:spPr>
          <a:xfrm>
            <a:off x="3690900" y="5079248"/>
            <a:ext cx="21613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bg1"/>
                </a:solidFill>
                <a:latin typeface="Source Sans Pro" panose="020B0503030403020204" pitchFamily="34" charset="0"/>
              </a:rPr>
              <a:t>il lavoro continua</a:t>
            </a:r>
          </a:p>
        </p:txBody>
      </p:sp>
      <p:sp>
        <p:nvSpPr>
          <p:cNvPr id="30" name="CasellaDiTesto 29"/>
          <p:cNvSpPr txBox="1"/>
          <p:nvPr/>
        </p:nvSpPr>
        <p:spPr>
          <a:xfrm>
            <a:off x="6252081" y="5078495"/>
            <a:ext cx="23799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bg1"/>
                </a:solidFill>
                <a:latin typeface="Source Sans Pro" panose="020B0503030403020204" pitchFamily="34" charset="0"/>
              </a:rPr>
              <a:t>laboratori / salottini</a:t>
            </a:r>
          </a:p>
        </p:txBody>
      </p:sp>
    </p:spTree>
    <p:extLst>
      <p:ext uri="{BB962C8B-B14F-4D97-AF65-F5344CB8AC3E}">
        <p14:creationId xmlns:p14="http://schemas.microsoft.com/office/powerpoint/2010/main" xmlns="" val="3756556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/>
          <p:nvPr/>
        </p:nvSpPr>
        <p:spPr>
          <a:xfrm>
            <a:off x="0" y="0"/>
            <a:ext cx="12192000" cy="6768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defTabSz="1219170"/>
            <a:endParaRPr sz="1867"/>
          </a:p>
        </p:txBody>
      </p:sp>
      <p:cxnSp>
        <p:nvCxnSpPr>
          <p:cNvPr id="47" name="Shape 47"/>
          <p:cNvCxnSpPr/>
          <p:nvPr/>
        </p:nvCxnSpPr>
        <p:spPr>
          <a:xfrm rot="10800000">
            <a:off x="8399" y="864049"/>
            <a:ext cx="12175200" cy="6800"/>
          </a:xfrm>
          <a:prstGeom prst="straightConnector1">
            <a:avLst/>
          </a:prstGeom>
          <a:noFill/>
          <a:ln w="9525" cap="flat" cmpd="sng">
            <a:solidFill>
              <a:srgbClr val="5E93FF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2" name="Shape 43"/>
          <p:cNvSpPr/>
          <p:nvPr/>
        </p:nvSpPr>
        <p:spPr>
          <a:xfrm>
            <a:off x="0" y="6174400"/>
            <a:ext cx="12192000" cy="6768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defTabSz="1219170"/>
            <a:endParaRPr sz="1867"/>
          </a:p>
        </p:txBody>
      </p:sp>
      <p:cxnSp>
        <p:nvCxnSpPr>
          <p:cNvPr id="13" name="Shape 48"/>
          <p:cNvCxnSpPr/>
          <p:nvPr/>
        </p:nvCxnSpPr>
        <p:spPr>
          <a:xfrm rot="10800000">
            <a:off x="8399" y="6174383"/>
            <a:ext cx="12175200" cy="6800"/>
          </a:xfrm>
          <a:prstGeom prst="straightConnector1">
            <a:avLst/>
          </a:prstGeom>
          <a:noFill/>
          <a:ln w="9525" cap="flat" cmpd="sng">
            <a:solidFill>
              <a:srgbClr val="5E93FF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16" name="Immagin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80356" y="6351492"/>
            <a:ext cx="896483" cy="313769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33801" y="6366585"/>
            <a:ext cx="840891" cy="315335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69427" y="6336560"/>
            <a:ext cx="1177363" cy="345360"/>
          </a:xfrm>
          <a:prstGeom prst="rect">
            <a:avLst/>
          </a:prstGeom>
        </p:spPr>
      </p:pic>
      <p:sp>
        <p:nvSpPr>
          <p:cNvPr id="14" name="Shape 46"/>
          <p:cNvSpPr txBox="1"/>
          <p:nvPr/>
        </p:nvSpPr>
        <p:spPr>
          <a:xfrm>
            <a:off x="555667" y="101600"/>
            <a:ext cx="11156000" cy="6768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defTabSz="1219170"/>
            <a:r>
              <a:rPr lang="it-IT" sz="3200" dirty="0">
                <a:solidFill>
                  <a:srgbClr val="77777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Eccellenze in Digitale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153323" y="6230668"/>
            <a:ext cx="24400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200" dirty="0">
                <a:solidFill>
                  <a:srgbClr val="0599EE"/>
                </a:solidFill>
                <a:latin typeface="Gotham XNarrow Bold" pitchFamily="50" charset="0"/>
              </a:rPr>
              <a:t>ARS DIGITALIA</a:t>
            </a:r>
          </a:p>
        </p:txBody>
      </p:sp>
      <p:pic>
        <p:nvPicPr>
          <p:cNvPr id="22" name="Immagin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40400" y="6211762"/>
            <a:ext cx="1193085" cy="627332"/>
          </a:xfrm>
          <a:prstGeom prst="rect">
            <a:avLst/>
          </a:prstGeom>
        </p:spPr>
      </p:pic>
      <p:pic>
        <p:nvPicPr>
          <p:cNvPr id="23" name="Immagine 22"/>
          <p:cNvPicPr>
            <a:picLocks noChangeAspect="1"/>
          </p:cNvPicPr>
          <p:nvPr/>
        </p:nvPicPr>
        <p:blipFill rotWithShape="1">
          <a:blip r:embed="rId7"/>
          <a:srcRect l="12958" t="24545" r="10824" b="26018"/>
          <a:stretch/>
        </p:blipFill>
        <p:spPr>
          <a:xfrm>
            <a:off x="2783682" y="6310706"/>
            <a:ext cx="640339" cy="415335"/>
          </a:xfrm>
          <a:prstGeom prst="ellipse">
            <a:avLst/>
          </a:prstGeom>
        </p:spPr>
      </p:pic>
      <p:pic>
        <p:nvPicPr>
          <p:cNvPr id="24" name="Immagine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32020" y="6290620"/>
            <a:ext cx="792692" cy="453983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 rotWithShape="1">
          <a:blip r:embed="rId6"/>
          <a:srcRect t="14287" b="18173"/>
          <a:stretch/>
        </p:blipFill>
        <p:spPr>
          <a:xfrm>
            <a:off x="4316665" y="982273"/>
            <a:ext cx="3558670" cy="1263789"/>
          </a:xfrm>
          <a:prstGeom prst="rect">
            <a:avLst/>
          </a:prstGeom>
        </p:spPr>
      </p:pic>
      <p:sp>
        <p:nvSpPr>
          <p:cNvPr id="20" name="Rettangolo 19"/>
          <p:cNvSpPr/>
          <p:nvPr/>
        </p:nvSpPr>
        <p:spPr>
          <a:xfrm>
            <a:off x="4811833" y="2200491"/>
            <a:ext cx="25683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dirty="0">
                <a:solidFill>
                  <a:schemeClr val="bg2"/>
                </a:solidFill>
                <a:latin typeface="Source Sans Pro" panose="020B0503030403020204" pitchFamily="34" charset="0"/>
              </a:rPr>
              <a:t>Formazione itinerante</a:t>
            </a:r>
          </a:p>
        </p:txBody>
      </p:sp>
      <p:sp>
        <p:nvSpPr>
          <p:cNvPr id="25" name="Rettangolo 24"/>
          <p:cNvSpPr/>
          <p:nvPr/>
        </p:nvSpPr>
        <p:spPr>
          <a:xfrm>
            <a:off x="3579927" y="3410803"/>
            <a:ext cx="5032147" cy="11541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3200" dirty="0">
                <a:solidFill>
                  <a:schemeClr val="bg2"/>
                </a:solidFill>
                <a:latin typeface="Source Sans Pro" panose="020B0503030403020204" pitchFamily="34" charset="0"/>
              </a:rPr>
              <a:t>Seminari tematici e tecnici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3200" dirty="0" err="1">
                <a:solidFill>
                  <a:schemeClr val="bg2"/>
                </a:solidFill>
                <a:latin typeface="Source Sans Pro" panose="020B0503030403020204" pitchFamily="34" charset="0"/>
              </a:rPr>
              <a:t>Follow</a:t>
            </a:r>
            <a:r>
              <a:rPr lang="it-IT" sz="3200" dirty="0">
                <a:solidFill>
                  <a:schemeClr val="bg2"/>
                </a:solidFill>
                <a:latin typeface="Source Sans Pro" panose="020B0503030403020204" pitchFamily="34" charset="0"/>
              </a:rPr>
              <a:t> Up Coaching</a:t>
            </a:r>
          </a:p>
        </p:txBody>
      </p:sp>
    </p:spTree>
    <p:extLst>
      <p:ext uri="{BB962C8B-B14F-4D97-AF65-F5344CB8AC3E}">
        <p14:creationId xmlns:p14="http://schemas.microsoft.com/office/powerpoint/2010/main" xmlns="" val="4139649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/>
          <p:nvPr/>
        </p:nvSpPr>
        <p:spPr>
          <a:xfrm>
            <a:off x="0" y="0"/>
            <a:ext cx="12192000" cy="6768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defTabSz="1219170"/>
            <a:endParaRPr sz="1867"/>
          </a:p>
        </p:txBody>
      </p:sp>
      <p:cxnSp>
        <p:nvCxnSpPr>
          <p:cNvPr id="47" name="Shape 47"/>
          <p:cNvCxnSpPr/>
          <p:nvPr/>
        </p:nvCxnSpPr>
        <p:spPr>
          <a:xfrm rot="10800000">
            <a:off x="8399" y="864049"/>
            <a:ext cx="12175200" cy="6800"/>
          </a:xfrm>
          <a:prstGeom prst="straightConnector1">
            <a:avLst/>
          </a:prstGeom>
          <a:noFill/>
          <a:ln w="9525" cap="flat" cmpd="sng">
            <a:solidFill>
              <a:srgbClr val="5E93FF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2" name="Shape 43"/>
          <p:cNvSpPr/>
          <p:nvPr/>
        </p:nvSpPr>
        <p:spPr>
          <a:xfrm>
            <a:off x="0" y="6174400"/>
            <a:ext cx="12192000" cy="6768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defTabSz="1219170"/>
            <a:endParaRPr sz="1867"/>
          </a:p>
        </p:txBody>
      </p:sp>
      <p:cxnSp>
        <p:nvCxnSpPr>
          <p:cNvPr id="13" name="Shape 48"/>
          <p:cNvCxnSpPr/>
          <p:nvPr/>
        </p:nvCxnSpPr>
        <p:spPr>
          <a:xfrm rot="10800000">
            <a:off x="8399" y="6174383"/>
            <a:ext cx="12175200" cy="6800"/>
          </a:xfrm>
          <a:prstGeom prst="straightConnector1">
            <a:avLst/>
          </a:prstGeom>
          <a:noFill/>
          <a:ln w="9525" cap="flat" cmpd="sng">
            <a:solidFill>
              <a:srgbClr val="5E93FF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16" name="Immagin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80356" y="6351492"/>
            <a:ext cx="896483" cy="313769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33801" y="6366585"/>
            <a:ext cx="840891" cy="315335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69427" y="6336560"/>
            <a:ext cx="1177363" cy="345360"/>
          </a:xfrm>
          <a:prstGeom prst="rect">
            <a:avLst/>
          </a:prstGeom>
        </p:spPr>
      </p:pic>
      <p:sp>
        <p:nvSpPr>
          <p:cNvPr id="14" name="Shape 46"/>
          <p:cNvSpPr txBox="1"/>
          <p:nvPr/>
        </p:nvSpPr>
        <p:spPr>
          <a:xfrm>
            <a:off x="555667" y="101600"/>
            <a:ext cx="11156000" cy="6768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defTabSz="1219170"/>
            <a:r>
              <a:rPr lang="it-IT" sz="3200" dirty="0">
                <a:solidFill>
                  <a:srgbClr val="77777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Primo seminario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153323" y="6230668"/>
            <a:ext cx="24400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200" dirty="0">
                <a:solidFill>
                  <a:srgbClr val="0599EE"/>
                </a:solidFill>
                <a:latin typeface="Gotham XNarrow Bold" pitchFamily="50" charset="0"/>
              </a:rPr>
              <a:t>ARS DIGITALIA</a:t>
            </a:r>
          </a:p>
        </p:txBody>
      </p:sp>
      <p:pic>
        <p:nvPicPr>
          <p:cNvPr id="22" name="Immagin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40400" y="6211762"/>
            <a:ext cx="1193085" cy="627332"/>
          </a:xfrm>
          <a:prstGeom prst="rect">
            <a:avLst/>
          </a:prstGeom>
        </p:spPr>
      </p:pic>
      <p:pic>
        <p:nvPicPr>
          <p:cNvPr id="23" name="Immagine 22"/>
          <p:cNvPicPr>
            <a:picLocks noChangeAspect="1"/>
          </p:cNvPicPr>
          <p:nvPr/>
        </p:nvPicPr>
        <p:blipFill rotWithShape="1">
          <a:blip r:embed="rId7"/>
          <a:srcRect l="12958" t="24545" r="10824" b="26018"/>
          <a:stretch/>
        </p:blipFill>
        <p:spPr>
          <a:xfrm>
            <a:off x="2783682" y="6310706"/>
            <a:ext cx="640339" cy="415335"/>
          </a:xfrm>
          <a:prstGeom prst="ellipse">
            <a:avLst/>
          </a:prstGeom>
        </p:spPr>
      </p:pic>
      <p:pic>
        <p:nvPicPr>
          <p:cNvPr id="24" name="Immagine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32020" y="6290620"/>
            <a:ext cx="792692" cy="453983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 rotWithShape="1">
          <a:blip r:embed="rId6"/>
          <a:srcRect t="14287" b="18173"/>
          <a:stretch/>
        </p:blipFill>
        <p:spPr>
          <a:xfrm>
            <a:off x="4316665" y="982273"/>
            <a:ext cx="3558670" cy="1263789"/>
          </a:xfrm>
          <a:prstGeom prst="rect">
            <a:avLst/>
          </a:prstGeom>
        </p:spPr>
      </p:pic>
      <p:sp>
        <p:nvSpPr>
          <p:cNvPr id="19" name="CasellaDiTesto 18"/>
          <p:cNvSpPr txBox="1"/>
          <p:nvPr/>
        </p:nvSpPr>
        <p:spPr>
          <a:xfrm>
            <a:off x="0" y="2401165"/>
            <a:ext cx="60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400" dirty="0">
                <a:solidFill>
                  <a:srgbClr val="666666"/>
                </a:solidFill>
                <a:latin typeface="Source Sans Pro"/>
              </a:rPr>
              <a:t>Le opportunità della Rete</a:t>
            </a:r>
          </a:p>
        </p:txBody>
      </p:sp>
      <p:sp>
        <p:nvSpPr>
          <p:cNvPr id="26" name="CasellaDiTesto 25"/>
          <p:cNvSpPr txBox="1"/>
          <p:nvPr/>
        </p:nvSpPr>
        <p:spPr>
          <a:xfrm>
            <a:off x="6096000" y="2401164"/>
            <a:ext cx="6095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chemeClr val="bg2">
                    <a:lumMod val="60000"/>
                    <a:lumOff val="40000"/>
                  </a:schemeClr>
                </a:solidFill>
                <a:latin typeface="Source Sans Pro"/>
              </a:rPr>
              <a:t>28/03/2017   h15.00 – 18.00</a:t>
            </a:r>
            <a:endParaRPr lang="it-IT" sz="24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1273216" y="5137472"/>
            <a:ext cx="96455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800" dirty="0">
                <a:solidFill>
                  <a:schemeClr val="bg2"/>
                </a:solidFill>
                <a:latin typeface="Source Sans Pro" panose="020B0503030403020204" pitchFamily="34" charset="0"/>
              </a:rPr>
              <a:t>Solo in questo primo evento sarà necessario prenotarsi inviando un’email a </a:t>
            </a:r>
            <a:r>
              <a:rPr lang="it-IT" sz="1800" b="1" dirty="0">
                <a:solidFill>
                  <a:schemeClr val="bg2"/>
                </a:solidFill>
                <a:latin typeface="Source Sans Pro" panose="020B0503030403020204" pitchFamily="34" charset="0"/>
              </a:rPr>
              <a:t>macina.ba.camcom@eccellenzeindigitale.it </a:t>
            </a:r>
            <a:r>
              <a:rPr lang="it-IT" sz="1800" dirty="0">
                <a:solidFill>
                  <a:schemeClr val="bg2"/>
                </a:solidFill>
                <a:latin typeface="Source Sans Pro" panose="020B0503030403020204" pitchFamily="34" charset="0"/>
              </a:rPr>
              <a:t>indicando </a:t>
            </a:r>
            <a:r>
              <a:rPr lang="it-IT" sz="1800" u="sng" dirty="0">
                <a:solidFill>
                  <a:schemeClr val="bg2"/>
                </a:solidFill>
                <a:latin typeface="Source Sans Pro" panose="020B0503030403020204" pitchFamily="34" charset="0"/>
              </a:rPr>
              <a:t>nome azienda</a:t>
            </a:r>
            <a:r>
              <a:rPr lang="it-IT" sz="1800" dirty="0">
                <a:solidFill>
                  <a:schemeClr val="bg2"/>
                </a:solidFill>
                <a:latin typeface="Source Sans Pro" panose="020B0503030403020204" pitchFamily="34" charset="0"/>
              </a:rPr>
              <a:t> e </a:t>
            </a:r>
            <a:r>
              <a:rPr lang="it-IT" sz="1800" u="sng" dirty="0">
                <a:solidFill>
                  <a:schemeClr val="bg2"/>
                </a:solidFill>
                <a:latin typeface="Source Sans Pro" panose="020B0503030403020204" pitchFamily="34" charset="0"/>
              </a:rPr>
              <a:t>numero di partecipanti</a:t>
            </a:r>
            <a:r>
              <a:rPr lang="it-IT" sz="1800" dirty="0">
                <a:solidFill>
                  <a:schemeClr val="bg2"/>
                </a:solidFill>
                <a:latin typeface="Source Sans Pro" panose="020B0503030403020204" pitchFamily="34" charset="0"/>
              </a:rPr>
              <a:t>. 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89105" y="2969914"/>
            <a:ext cx="2013790" cy="2013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01844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/>
          <p:nvPr/>
        </p:nvSpPr>
        <p:spPr>
          <a:xfrm>
            <a:off x="0" y="0"/>
            <a:ext cx="12192000" cy="6768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defTabSz="1219170"/>
            <a:endParaRPr sz="1867"/>
          </a:p>
        </p:txBody>
      </p:sp>
      <p:cxnSp>
        <p:nvCxnSpPr>
          <p:cNvPr id="47" name="Shape 47"/>
          <p:cNvCxnSpPr/>
          <p:nvPr/>
        </p:nvCxnSpPr>
        <p:spPr>
          <a:xfrm rot="10800000">
            <a:off x="8399" y="864049"/>
            <a:ext cx="12175200" cy="6800"/>
          </a:xfrm>
          <a:prstGeom prst="straightConnector1">
            <a:avLst/>
          </a:prstGeom>
          <a:noFill/>
          <a:ln w="9525" cap="flat" cmpd="sng">
            <a:solidFill>
              <a:srgbClr val="5E93FF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2" name="Shape 43"/>
          <p:cNvSpPr/>
          <p:nvPr/>
        </p:nvSpPr>
        <p:spPr>
          <a:xfrm>
            <a:off x="0" y="6174400"/>
            <a:ext cx="12192000" cy="6768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defTabSz="1219170"/>
            <a:endParaRPr sz="1867"/>
          </a:p>
        </p:txBody>
      </p:sp>
      <p:cxnSp>
        <p:nvCxnSpPr>
          <p:cNvPr id="13" name="Shape 48"/>
          <p:cNvCxnSpPr/>
          <p:nvPr/>
        </p:nvCxnSpPr>
        <p:spPr>
          <a:xfrm rot="10800000">
            <a:off x="8399" y="6174383"/>
            <a:ext cx="12175200" cy="6800"/>
          </a:xfrm>
          <a:prstGeom prst="straightConnector1">
            <a:avLst/>
          </a:prstGeom>
          <a:noFill/>
          <a:ln w="9525" cap="flat" cmpd="sng">
            <a:solidFill>
              <a:srgbClr val="5E93FF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16" name="Immagin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80356" y="6351492"/>
            <a:ext cx="896483" cy="313769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33801" y="6366585"/>
            <a:ext cx="840891" cy="315335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69427" y="6336560"/>
            <a:ext cx="1177363" cy="345360"/>
          </a:xfrm>
          <a:prstGeom prst="rect">
            <a:avLst/>
          </a:prstGeom>
        </p:spPr>
      </p:pic>
      <p:sp>
        <p:nvSpPr>
          <p:cNvPr id="14" name="Shape 46"/>
          <p:cNvSpPr txBox="1"/>
          <p:nvPr/>
        </p:nvSpPr>
        <p:spPr>
          <a:xfrm>
            <a:off x="555667" y="101600"/>
            <a:ext cx="11156000" cy="6768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defTabSz="1219170"/>
            <a:r>
              <a:rPr lang="it-IT" sz="3200" dirty="0">
                <a:solidFill>
                  <a:srgbClr val="77777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Calendario eventi congiunti e singoli (2017)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153323" y="6230668"/>
            <a:ext cx="24400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200" dirty="0">
                <a:solidFill>
                  <a:srgbClr val="0599EE"/>
                </a:solidFill>
                <a:latin typeface="Gotham XNarrow Bold" pitchFamily="50" charset="0"/>
              </a:rPr>
              <a:t>ARS DIGITALIA</a:t>
            </a:r>
          </a:p>
        </p:txBody>
      </p:sp>
      <p:pic>
        <p:nvPicPr>
          <p:cNvPr id="22" name="Immagin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40400" y="6211762"/>
            <a:ext cx="1193085" cy="627332"/>
          </a:xfrm>
          <a:prstGeom prst="rect">
            <a:avLst/>
          </a:prstGeom>
        </p:spPr>
      </p:pic>
      <p:pic>
        <p:nvPicPr>
          <p:cNvPr id="23" name="Immagine 22"/>
          <p:cNvPicPr>
            <a:picLocks noChangeAspect="1"/>
          </p:cNvPicPr>
          <p:nvPr/>
        </p:nvPicPr>
        <p:blipFill rotWithShape="1">
          <a:blip r:embed="rId7"/>
          <a:srcRect l="12958" t="24545" r="10824" b="26018"/>
          <a:stretch/>
        </p:blipFill>
        <p:spPr>
          <a:xfrm>
            <a:off x="2783682" y="6310706"/>
            <a:ext cx="640339" cy="415335"/>
          </a:xfrm>
          <a:prstGeom prst="ellipse">
            <a:avLst/>
          </a:prstGeom>
        </p:spPr>
      </p:pic>
      <p:pic>
        <p:nvPicPr>
          <p:cNvPr id="24" name="Immagine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32020" y="6290620"/>
            <a:ext cx="792692" cy="453983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 rotWithShape="1">
          <a:blip r:embed="rId6"/>
          <a:srcRect t="14287" r="16278" b="18173"/>
          <a:stretch/>
        </p:blipFill>
        <p:spPr>
          <a:xfrm>
            <a:off x="8067618" y="1138806"/>
            <a:ext cx="1866092" cy="791551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1310884" y="5226445"/>
            <a:ext cx="96455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800" dirty="0">
                <a:solidFill>
                  <a:schemeClr val="bg2"/>
                </a:solidFill>
                <a:latin typeface="Source Sans Pro" panose="020B0503030403020204" pitchFamily="34" charset="0"/>
              </a:rPr>
              <a:t>Per prenotarsi ai singoli eventi sarà predisposto un apposito </a:t>
            </a:r>
            <a:r>
              <a:rPr lang="it-IT" sz="1800" dirty="0" err="1">
                <a:solidFill>
                  <a:schemeClr val="bg2"/>
                </a:solidFill>
                <a:latin typeface="Source Sans Pro" panose="020B0503030403020204" pitchFamily="34" charset="0"/>
              </a:rPr>
              <a:t>form</a:t>
            </a:r>
            <a:r>
              <a:rPr lang="it-IT" sz="1800" dirty="0">
                <a:solidFill>
                  <a:schemeClr val="bg2"/>
                </a:solidFill>
                <a:latin typeface="Source Sans Pro" panose="020B0503030403020204" pitchFamily="34" charset="0"/>
              </a:rPr>
              <a:t> online, pubblicato sul sito della Camera di Commercio di Bari, in cui andranno indicati </a:t>
            </a:r>
            <a:r>
              <a:rPr lang="it-IT" sz="1800" u="sng" dirty="0">
                <a:solidFill>
                  <a:schemeClr val="bg2"/>
                </a:solidFill>
                <a:latin typeface="Source Sans Pro" panose="020B0503030403020204" pitchFamily="34" charset="0"/>
              </a:rPr>
              <a:t>nome azienda</a:t>
            </a:r>
            <a:r>
              <a:rPr lang="it-IT" sz="1800" dirty="0">
                <a:solidFill>
                  <a:schemeClr val="bg2"/>
                </a:solidFill>
                <a:latin typeface="Source Sans Pro" panose="020B0503030403020204" pitchFamily="34" charset="0"/>
              </a:rPr>
              <a:t> e </a:t>
            </a:r>
            <a:r>
              <a:rPr lang="it-IT" sz="1800" u="sng" dirty="0">
                <a:solidFill>
                  <a:schemeClr val="bg2"/>
                </a:solidFill>
                <a:latin typeface="Source Sans Pro" panose="020B0503030403020204" pitchFamily="34" charset="0"/>
              </a:rPr>
              <a:t>numero di partecipanti</a:t>
            </a:r>
            <a:r>
              <a:rPr lang="it-IT" sz="1800" dirty="0">
                <a:solidFill>
                  <a:schemeClr val="bg2"/>
                </a:solidFill>
                <a:latin typeface="Source Sans Pro" panose="020B0503030403020204" pitchFamily="34" charset="0"/>
              </a:rPr>
              <a:t>.</a:t>
            </a:r>
          </a:p>
        </p:txBody>
      </p:sp>
      <p:sp>
        <p:nvSpPr>
          <p:cNvPr id="20" name="CasellaDiTesto 19"/>
          <p:cNvSpPr txBox="1"/>
          <p:nvPr/>
        </p:nvSpPr>
        <p:spPr>
          <a:xfrm>
            <a:off x="2153516" y="1282199"/>
            <a:ext cx="328166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4400" dirty="0">
                <a:solidFill>
                  <a:srgbClr val="0599EE"/>
                </a:solidFill>
                <a:latin typeface="Gotham XNarrow Bold" pitchFamily="50" charset="0"/>
              </a:rPr>
              <a:t>ARS DIGITALIA</a:t>
            </a:r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11108536"/>
              </p:ext>
            </p:extLst>
          </p:nvPr>
        </p:nvGraphicFramePr>
        <p:xfrm>
          <a:off x="2258291" y="2036954"/>
          <a:ext cx="7675419" cy="3333877"/>
        </p:xfrm>
        <a:graphic>
          <a:graphicData uri="http://schemas.openxmlformats.org/drawingml/2006/table">
            <a:tbl>
              <a:tblPr firstRow="1" bandRow="1"/>
              <a:tblGrid>
                <a:gridCol w="1412976">
                  <a:extLst>
                    <a:ext uri="{9D8B030D-6E8A-4147-A177-3AD203B41FA5}">
                      <a16:colId xmlns:a16="http://schemas.microsoft.com/office/drawing/2014/main" xmlns="" val="1664961172"/>
                    </a:ext>
                  </a:extLst>
                </a:gridCol>
                <a:gridCol w="6262443">
                  <a:extLst>
                    <a:ext uri="{9D8B030D-6E8A-4147-A177-3AD203B41FA5}">
                      <a16:colId xmlns:a16="http://schemas.microsoft.com/office/drawing/2014/main" xmlns="" val="28691926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0" dirty="0"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 marzo</a:t>
                      </a:r>
                      <a:endParaRPr lang="it-IT" sz="1600" b="0" dirty="0"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chemeClr val="bg1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 opportunità della Rete</a:t>
                      </a:r>
                      <a:endParaRPr lang="it-IT" sz="1400" dirty="0">
                        <a:solidFill>
                          <a:schemeClr val="bg1"/>
                        </a:solidFill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rgbClr val="5B8E32"/>
                        </a:gs>
                        <a:gs pos="100000">
                          <a:srgbClr val="9CBA51"/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3904517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0" dirty="0"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 aprile</a:t>
                      </a:r>
                      <a:endParaRPr lang="it-IT" sz="1600" b="0" dirty="0"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chemeClr val="bg1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Social Media e Social Media Advertising</a:t>
                      </a:r>
                      <a:endParaRPr lang="it-IT" sz="1400" dirty="0">
                        <a:solidFill>
                          <a:schemeClr val="bg1"/>
                        </a:solidFill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rgbClr val="5B8E32"/>
                        </a:gs>
                        <a:gs pos="100000">
                          <a:srgbClr val="9CBA51"/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6929159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0" dirty="0"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 maggio</a:t>
                      </a:r>
                      <a:endParaRPr lang="it-IT" sz="1600" b="0" dirty="0"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chemeClr val="bg1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Digital PR, comunicazione pubblica o personale?</a:t>
                      </a:r>
                      <a:endParaRPr lang="it-IT" sz="1400" dirty="0">
                        <a:solidFill>
                          <a:schemeClr val="bg1"/>
                        </a:solidFill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/>
                        </a:gs>
                        <a:gs pos="100000">
                          <a:srgbClr val="0599EE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24090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0" dirty="0"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 giugno</a:t>
                      </a:r>
                      <a:endParaRPr lang="it-IT" sz="1600" b="0" dirty="0"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chemeClr val="bg1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Il Mobile Marketing e le opportunità del Cloud</a:t>
                      </a:r>
                      <a:endParaRPr lang="it-IT" sz="1400" dirty="0">
                        <a:solidFill>
                          <a:schemeClr val="bg1"/>
                        </a:solidFill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rgbClr val="5B8E32"/>
                        </a:gs>
                        <a:gs pos="100000">
                          <a:srgbClr val="9CBA51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42147641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0" dirty="0"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 giugno</a:t>
                      </a:r>
                      <a:endParaRPr lang="it-IT" sz="1600" b="0" dirty="0"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 err="1">
                          <a:solidFill>
                            <a:schemeClr val="bg1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Storytelling</a:t>
                      </a:r>
                      <a:r>
                        <a:rPr lang="it-IT" sz="1600" dirty="0">
                          <a:solidFill>
                            <a:schemeClr val="bg1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dalla teoria alla pratica</a:t>
                      </a:r>
                      <a:endParaRPr lang="it-IT" sz="1400" dirty="0">
                        <a:solidFill>
                          <a:schemeClr val="bg1"/>
                        </a:solidFill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/>
                        </a:gs>
                        <a:gs pos="100000">
                          <a:srgbClr val="0599EE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149467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0" dirty="0"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 luglio</a:t>
                      </a:r>
                      <a:endParaRPr lang="it-IT" sz="1600" b="0" dirty="0"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chemeClr val="bg1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Promuoversi online (SEO + SEM)</a:t>
                      </a:r>
                      <a:endParaRPr lang="it-IT" sz="1400" dirty="0">
                        <a:solidFill>
                          <a:schemeClr val="bg1"/>
                        </a:solidFill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rgbClr val="5B8E32"/>
                        </a:gs>
                        <a:gs pos="100000">
                          <a:srgbClr val="9CBA51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5511269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0" dirty="0"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 settembre</a:t>
                      </a:r>
                      <a:endParaRPr lang="it-IT" sz="1600" b="0" dirty="0"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 err="1">
                          <a:solidFill>
                            <a:schemeClr val="bg1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eCommerce</a:t>
                      </a:r>
                      <a:r>
                        <a:rPr lang="it-IT" sz="1600" dirty="0">
                          <a:solidFill>
                            <a:schemeClr val="bg1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un negozio aperto sempre e ovunque</a:t>
                      </a:r>
                      <a:endParaRPr lang="it-IT" sz="1400" dirty="0">
                        <a:solidFill>
                          <a:schemeClr val="bg1"/>
                        </a:solidFill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rgbClr val="5B8E32"/>
                        </a:gs>
                        <a:gs pos="100000">
                          <a:srgbClr val="9CBA51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266343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0" dirty="0"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 ottobre</a:t>
                      </a:r>
                      <a:endParaRPr lang="it-IT" sz="1600" b="0" dirty="0"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chemeClr val="bg1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Industria 4.0, opportunità e benefici della quarta rivoluzione industriale</a:t>
                      </a:r>
                      <a:endParaRPr lang="it-IT" sz="1400" dirty="0">
                        <a:solidFill>
                          <a:schemeClr val="bg1"/>
                        </a:solidFill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rgbClr val="5B8E32"/>
                        </a:gs>
                        <a:gs pos="100000">
                          <a:srgbClr val="9CBA51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3984528665"/>
                  </a:ext>
                </a:extLst>
              </a:tr>
            </a:tbl>
          </a:graphicData>
        </a:graphic>
      </p:graphicFrame>
      <p:sp>
        <p:nvSpPr>
          <p:cNvPr id="19" name="CasellaDiTesto 18"/>
          <p:cNvSpPr txBox="1"/>
          <p:nvPr/>
        </p:nvSpPr>
        <p:spPr>
          <a:xfrm rot="16200000">
            <a:off x="490800" y="3236182"/>
            <a:ext cx="3073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400" dirty="0">
                <a:solidFill>
                  <a:schemeClr val="bg2">
                    <a:lumMod val="60000"/>
                    <a:lumOff val="40000"/>
                  </a:schemeClr>
                </a:solidFill>
                <a:latin typeface="Source Sans Pro"/>
              </a:rPr>
              <a:t>15.00 – 18.00</a:t>
            </a:r>
            <a:endParaRPr lang="it-IT" sz="24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0524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asella di testo 1"/>
          <p:cNvSpPr txBox="1">
            <a:spLocks noChangeArrowheads="1"/>
          </p:cNvSpPr>
          <p:nvPr/>
        </p:nvSpPr>
        <p:spPr bwMode="auto">
          <a:xfrm>
            <a:off x="1291088" y="3505554"/>
            <a:ext cx="4862631" cy="14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dk1">
                    <a:lumMod val="0"/>
                    <a:lumOff val="0"/>
                  </a:scheme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pPr algn="ctr">
              <a:lnSpc>
                <a:spcPct val="118000"/>
              </a:lnSpc>
              <a:spcAft>
                <a:spcPts val="400"/>
              </a:spcAft>
            </a:pPr>
            <a:r>
              <a:rPr lang="it-IT" sz="2400" b="1" kern="1400" dirty="0">
                <a:solidFill>
                  <a:srgbClr val="0599EE"/>
                </a:solidFill>
                <a:effectLst/>
                <a:latin typeface="Source Sans Pro"/>
                <a:ea typeface="Times New Roman" panose="02020603050405020304" pitchFamily="18" charset="0"/>
                <a:cs typeface="Times New Roman" panose="02020603050405020304" pitchFamily="18" charset="0"/>
              </a:rPr>
              <a:t>Vito Macina</a:t>
            </a:r>
            <a:endParaRPr lang="it-IT" sz="2400" kern="1400" dirty="0">
              <a:solidFill>
                <a:srgbClr val="0599EE"/>
              </a:solidFill>
              <a:effectLst/>
              <a:latin typeface="Source Sans Pro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8000"/>
              </a:lnSpc>
              <a:spcAft>
                <a:spcPts val="400"/>
              </a:spcAft>
            </a:pPr>
            <a:r>
              <a:rPr lang="it-IT" sz="2000" kern="1400" dirty="0">
                <a:solidFill>
                  <a:schemeClr val="bg2"/>
                </a:solidFill>
                <a:effectLst/>
                <a:latin typeface="Source Sans Pro"/>
                <a:ea typeface="Times New Roman" panose="02020603050405020304" pitchFamily="18" charset="0"/>
                <a:cs typeface="Times New Roman" panose="02020603050405020304" pitchFamily="18" charset="0"/>
              </a:rPr>
              <a:t>macina.ba.camcom@eccellenzeindigitale.it</a:t>
            </a:r>
          </a:p>
          <a:p>
            <a:pPr algn="ctr">
              <a:lnSpc>
                <a:spcPct val="118000"/>
              </a:lnSpc>
              <a:spcAft>
                <a:spcPts val="400"/>
              </a:spcAft>
            </a:pPr>
            <a:r>
              <a:rPr lang="it-IT" sz="2000" i="1" kern="1400" dirty="0">
                <a:solidFill>
                  <a:srgbClr val="000000"/>
                </a:solidFill>
                <a:effectLst/>
                <a:latin typeface="Source Sans Pro"/>
                <a:ea typeface="Times New Roman" panose="02020603050405020304" pitchFamily="18" charset="0"/>
                <a:cs typeface="Times New Roman" panose="02020603050405020304" pitchFamily="18" charset="0"/>
              </a:rPr>
              <a:t>Ars </a:t>
            </a:r>
            <a:r>
              <a:rPr lang="it-IT" sz="2000" i="1" kern="1400" dirty="0" err="1">
                <a:solidFill>
                  <a:srgbClr val="000000"/>
                </a:solidFill>
                <a:effectLst/>
                <a:latin typeface="Source Sans Pro"/>
                <a:ea typeface="Times New Roman" panose="02020603050405020304" pitchFamily="18" charset="0"/>
                <a:cs typeface="Times New Roman" panose="02020603050405020304" pitchFamily="18" charset="0"/>
              </a:rPr>
              <a:t>DigItalia</a:t>
            </a:r>
            <a:r>
              <a:rPr lang="it-IT" sz="2000" i="1" kern="1400" dirty="0">
                <a:solidFill>
                  <a:srgbClr val="000000"/>
                </a:solidFill>
                <a:effectLst/>
                <a:latin typeface="Source Sans Pro"/>
                <a:ea typeface="Times New Roman" panose="02020603050405020304" pitchFamily="18" charset="0"/>
                <a:cs typeface="Times New Roman" panose="02020603050405020304" pitchFamily="18" charset="0"/>
              </a:rPr>
              <a:t> e Crescere in Digitale</a:t>
            </a:r>
          </a:p>
        </p:txBody>
      </p:sp>
      <p:sp>
        <p:nvSpPr>
          <p:cNvPr id="44" name="Shape 44"/>
          <p:cNvSpPr/>
          <p:nvPr/>
        </p:nvSpPr>
        <p:spPr>
          <a:xfrm>
            <a:off x="0" y="0"/>
            <a:ext cx="12192000" cy="6768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defTabSz="1219170"/>
            <a:endParaRPr sz="1867"/>
          </a:p>
        </p:txBody>
      </p:sp>
      <p:cxnSp>
        <p:nvCxnSpPr>
          <p:cNvPr id="47" name="Shape 47"/>
          <p:cNvCxnSpPr/>
          <p:nvPr/>
        </p:nvCxnSpPr>
        <p:spPr>
          <a:xfrm rot="10800000">
            <a:off x="8399" y="864049"/>
            <a:ext cx="12175200" cy="6800"/>
          </a:xfrm>
          <a:prstGeom prst="straightConnector1">
            <a:avLst/>
          </a:prstGeom>
          <a:noFill/>
          <a:ln w="9525" cap="flat" cmpd="sng">
            <a:solidFill>
              <a:srgbClr val="5E93FF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2" name="Shape 43"/>
          <p:cNvSpPr/>
          <p:nvPr/>
        </p:nvSpPr>
        <p:spPr>
          <a:xfrm>
            <a:off x="0" y="6174400"/>
            <a:ext cx="12192000" cy="6768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defTabSz="1219170"/>
            <a:endParaRPr sz="1867"/>
          </a:p>
        </p:txBody>
      </p:sp>
      <p:cxnSp>
        <p:nvCxnSpPr>
          <p:cNvPr id="13" name="Shape 48"/>
          <p:cNvCxnSpPr/>
          <p:nvPr/>
        </p:nvCxnSpPr>
        <p:spPr>
          <a:xfrm rot="10800000">
            <a:off x="8399" y="6174383"/>
            <a:ext cx="12175200" cy="6800"/>
          </a:xfrm>
          <a:prstGeom prst="straightConnector1">
            <a:avLst/>
          </a:prstGeom>
          <a:noFill/>
          <a:ln w="9525" cap="flat" cmpd="sng">
            <a:solidFill>
              <a:srgbClr val="5E93FF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16" name="Immagin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80356" y="6351492"/>
            <a:ext cx="896483" cy="313769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33801" y="6366585"/>
            <a:ext cx="840891" cy="315335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69427" y="6336560"/>
            <a:ext cx="1177363" cy="345360"/>
          </a:xfrm>
          <a:prstGeom prst="rect">
            <a:avLst/>
          </a:prstGeom>
        </p:spPr>
      </p:pic>
      <p:sp>
        <p:nvSpPr>
          <p:cNvPr id="14" name="Shape 46"/>
          <p:cNvSpPr txBox="1"/>
          <p:nvPr/>
        </p:nvSpPr>
        <p:spPr>
          <a:xfrm>
            <a:off x="555667" y="101600"/>
            <a:ext cx="11156000" cy="6768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defTabSz="1219170"/>
            <a:r>
              <a:rPr lang="it-IT" sz="3200" dirty="0">
                <a:solidFill>
                  <a:srgbClr val="77777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Digitalizzatori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153323" y="6230668"/>
            <a:ext cx="24400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200" dirty="0">
                <a:solidFill>
                  <a:srgbClr val="0599EE"/>
                </a:solidFill>
                <a:latin typeface="Gotham XNarrow Bold" pitchFamily="50" charset="0"/>
              </a:rPr>
              <a:t>ARS DIGITALIA</a:t>
            </a:r>
          </a:p>
        </p:txBody>
      </p:sp>
      <p:pic>
        <p:nvPicPr>
          <p:cNvPr id="22" name="Immagin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40400" y="6211762"/>
            <a:ext cx="1193085" cy="627332"/>
          </a:xfrm>
          <a:prstGeom prst="rect">
            <a:avLst/>
          </a:prstGeom>
        </p:spPr>
      </p:pic>
      <p:pic>
        <p:nvPicPr>
          <p:cNvPr id="23" name="Immagine 22"/>
          <p:cNvPicPr>
            <a:picLocks noChangeAspect="1"/>
          </p:cNvPicPr>
          <p:nvPr/>
        </p:nvPicPr>
        <p:blipFill rotWithShape="1">
          <a:blip r:embed="rId7"/>
          <a:srcRect l="12958" t="24545" r="10824" b="26018"/>
          <a:stretch/>
        </p:blipFill>
        <p:spPr>
          <a:xfrm>
            <a:off x="2783682" y="6310706"/>
            <a:ext cx="640339" cy="415335"/>
          </a:xfrm>
          <a:prstGeom prst="ellipse">
            <a:avLst/>
          </a:prstGeom>
        </p:spPr>
      </p:pic>
      <p:pic>
        <p:nvPicPr>
          <p:cNvPr id="24" name="Immagine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32020" y="6290620"/>
            <a:ext cx="792692" cy="453983"/>
          </a:xfrm>
          <a:prstGeom prst="rect">
            <a:avLst/>
          </a:prstGeom>
        </p:spPr>
      </p:pic>
      <p:pic>
        <p:nvPicPr>
          <p:cNvPr id="20" name="Immagine 19" descr="VitoCircle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02404" y="1936032"/>
            <a:ext cx="1440000" cy="144000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10"/>
          <a:srcRect l="9462" r="2664" b="12125"/>
          <a:stretch/>
        </p:blipFill>
        <p:spPr>
          <a:xfrm>
            <a:off x="7749596" y="1936032"/>
            <a:ext cx="1440000" cy="1440000"/>
          </a:xfrm>
          <a:prstGeom prst="ellipse">
            <a:avLst/>
          </a:prstGeom>
        </p:spPr>
      </p:pic>
      <p:sp>
        <p:nvSpPr>
          <p:cNvPr id="26" name="Casella di testo 1"/>
          <p:cNvSpPr txBox="1">
            <a:spLocks noChangeArrowheads="1"/>
          </p:cNvSpPr>
          <p:nvPr/>
        </p:nvSpPr>
        <p:spPr bwMode="auto">
          <a:xfrm>
            <a:off x="6689175" y="3505554"/>
            <a:ext cx="3560842" cy="14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dk1">
                    <a:lumMod val="0"/>
                    <a:lumOff val="0"/>
                  </a:scheme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pPr algn="ctr">
              <a:lnSpc>
                <a:spcPct val="118000"/>
              </a:lnSpc>
              <a:spcAft>
                <a:spcPts val="400"/>
              </a:spcAft>
            </a:pPr>
            <a:r>
              <a:rPr lang="it-IT" sz="2400" b="1" kern="1400" dirty="0">
                <a:solidFill>
                  <a:srgbClr val="0599EE"/>
                </a:solidFill>
                <a:latin typeface="Source Sans Pro"/>
                <a:ea typeface="Times New Roman" panose="02020603050405020304" pitchFamily="18" charset="0"/>
                <a:cs typeface="Times New Roman" panose="02020603050405020304" pitchFamily="18" charset="0"/>
              </a:rPr>
              <a:t>Simone </a:t>
            </a:r>
            <a:r>
              <a:rPr lang="it-IT" sz="2400" b="1" kern="1400" dirty="0" err="1">
                <a:solidFill>
                  <a:srgbClr val="0599EE"/>
                </a:solidFill>
                <a:latin typeface="Source Sans Pro"/>
                <a:ea typeface="Times New Roman" panose="02020603050405020304" pitchFamily="18" charset="0"/>
                <a:cs typeface="Times New Roman" panose="02020603050405020304" pitchFamily="18" charset="0"/>
              </a:rPr>
              <a:t>Intermite</a:t>
            </a:r>
            <a:endParaRPr lang="it-IT" sz="2400" kern="1400" dirty="0">
              <a:solidFill>
                <a:srgbClr val="0599EE"/>
              </a:solidFill>
              <a:latin typeface="Source Sans Pro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8000"/>
              </a:lnSpc>
              <a:spcAft>
                <a:spcPts val="400"/>
              </a:spcAft>
            </a:pPr>
            <a:r>
              <a:rPr lang="it-IT" sz="2000" kern="1400" dirty="0">
                <a:solidFill>
                  <a:schemeClr val="bg2"/>
                </a:solidFill>
                <a:latin typeface="Source Sans Pro"/>
                <a:ea typeface="Times New Roman" panose="02020603050405020304" pitchFamily="18" charset="0"/>
                <a:cs typeface="Times New Roman" panose="02020603050405020304" pitchFamily="18" charset="0"/>
              </a:rPr>
              <a:t>simone@eccellenzeindigitale.it</a:t>
            </a:r>
          </a:p>
          <a:p>
            <a:pPr algn="ctr">
              <a:lnSpc>
                <a:spcPct val="118000"/>
              </a:lnSpc>
              <a:spcAft>
                <a:spcPts val="400"/>
              </a:spcAft>
            </a:pPr>
            <a:r>
              <a:rPr lang="it-IT" sz="2000" i="1" kern="1400" dirty="0">
                <a:latin typeface="Source Sans Pro"/>
                <a:ea typeface="Times New Roman" panose="02020603050405020304" pitchFamily="18" charset="0"/>
                <a:cs typeface="Times New Roman" panose="02020603050405020304" pitchFamily="18" charset="0"/>
              </a:rPr>
              <a:t>Eccellenze in Digitale</a:t>
            </a:r>
          </a:p>
        </p:txBody>
      </p:sp>
    </p:spTree>
    <p:extLst>
      <p:ext uri="{BB962C8B-B14F-4D97-AF65-F5344CB8AC3E}">
        <p14:creationId xmlns:p14="http://schemas.microsoft.com/office/powerpoint/2010/main" xmlns="" val="4080793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/>
        </p:nvSpPr>
        <p:spPr>
          <a:xfrm>
            <a:off x="0" y="2286867"/>
            <a:ext cx="12192000" cy="2284399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defTabSz="1219170"/>
            <a:endParaRPr sz="1867"/>
          </a:p>
        </p:txBody>
      </p:sp>
      <p:sp>
        <p:nvSpPr>
          <p:cNvPr id="31" name="Shape 31"/>
          <p:cNvSpPr txBox="1">
            <a:spLocks noGrp="1"/>
          </p:cNvSpPr>
          <p:nvPr>
            <p:ph type="ctrTitle"/>
          </p:nvPr>
        </p:nvSpPr>
        <p:spPr>
          <a:xfrm>
            <a:off x="-8401" y="2886076"/>
            <a:ext cx="12192000" cy="1085849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r>
              <a:rPr lang="it-IT" sz="8000" b="0" dirty="0">
                <a:solidFill>
                  <a:srgbClr val="77777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Grazie dell’attenzione</a:t>
            </a:r>
            <a:endParaRPr lang="it" sz="8000" b="0" dirty="0">
              <a:solidFill>
                <a:srgbClr val="777777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33" name="Shape 33"/>
          <p:cNvCxnSpPr/>
          <p:nvPr/>
        </p:nvCxnSpPr>
        <p:spPr>
          <a:xfrm rot="10800000">
            <a:off x="6999" y="4571133"/>
            <a:ext cx="12178000" cy="0"/>
          </a:xfrm>
          <a:prstGeom prst="straightConnector1">
            <a:avLst/>
          </a:prstGeom>
          <a:noFill/>
          <a:ln w="28575" cap="flat" cmpd="sng">
            <a:solidFill>
              <a:srgbClr val="5E93FF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8" name="Shape 38"/>
          <p:cNvCxnSpPr/>
          <p:nvPr/>
        </p:nvCxnSpPr>
        <p:spPr>
          <a:xfrm rot="10800000">
            <a:off x="8399" y="2286849"/>
            <a:ext cx="12175200" cy="6800"/>
          </a:xfrm>
          <a:prstGeom prst="straightConnector1">
            <a:avLst/>
          </a:prstGeom>
          <a:noFill/>
          <a:ln w="28575" cap="flat" cmpd="sng">
            <a:solidFill>
              <a:srgbClr val="5E93FF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84131" y="5474959"/>
            <a:ext cx="1782555" cy="623895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89179" y="5474959"/>
            <a:ext cx="1579589" cy="592347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29681" y="5474960"/>
            <a:ext cx="2073140" cy="608121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31763" y="5474959"/>
            <a:ext cx="1089373" cy="623896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 rotWithShape="1">
          <a:blip r:embed="rId7"/>
          <a:srcRect l="12322" r="12470"/>
          <a:stretch/>
        </p:blipFill>
        <p:spPr>
          <a:xfrm>
            <a:off x="8714613" y="412792"/>
            <a:ext cx="2190750" cy="1531645"/>
          </a:xfrm>
          <a:prstGeom prst="rect">
            <a:avLst/>
          </a:prstGeom>
        </p:spPr>
      </p:pic>
      <p:sp>
        <p:nvSpPr>
          <p:cNvPr id="18" name="CasellaDiTesto 17"/>
          <p:cNvSpPr txBox="1"/>
          <p:nvPr/>
        </p:nvSpPr>
        <p:spPr>
          <a:xfrm>
            <a:off x="1286637" y="790342"/>
            <a:ext cx="328166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4400" dirty="0">
                <a:solidFill>
                  <a:srgbClr val="0599EE"/>
                </a:solidFill>
                <a:latin typeface="Gotham XNarrow Bold" pitchFamily="50" charset="0"/>
              </a:rPr>
              <a:t>ARS DIGITALIA</a:t>
            </a:r>
          </a:p>
        </p:txBody>
      </p:sp>
      <p:pic>
        <p:nvPicPr>
          <p:cNvPr id="19" name="Immagine 18"/>
          <p:cNvPicPr>
            <a:picLocks noChangeAspect="1"/>
          </p:cNvPicPr>
          <p:nvPr/>
        </p:nvPicPr>
        <p:blipFill rotWithShape="1">
          <a:blip r:embed="rId8"/>
          <a:srcRect l="12958" t="24545" r="10824" b="26018"/>
          <a:stretch/>
        </p:blipFill>
        <p:spPr>
          <a:xfrm>
            <a:off x="5854942" y="663312"/>
            <a:ext cx="1573034" cy="1020296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0634827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/>
          <p:nvPr/>
        </p:nvSpPr>
        <p:spPr>
          <a:xfrm>
            <a:off x="0" y="0"/>
            <a:ext cx="12192000" cy="6768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defTabSz="1219170"/>
            <a:endParaRPr sz="1867"/>
          </a:p>
        </p:txBody>
      </p:sp>
      <p:cxnSp>
        <p:nvCxnSpPr>
          <p:cNvPr id="47" name="Shape 47"/>
          <p:cNvCxnSpPr/>
          <p:nvPr/>
        </p:nvCxnSpPr>
        <p:spPr>
          <a:xfrm rot="10800000">
            <a:off x="8399" y="864049"/>
            <a:ext cx="12175200" cy="6800"/>
          </a:xfrm>
          <a:prstGeom prst="straightConnector1">
            <a:avLst/>
          </a:prstGeom>
          <a:noFill/>
          <a:ln w="9525" cap="flat" cmpd="sng">
            <a:solidFill>
              <a:srgbClr val="5E93FF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2" name="Shape 43"/>
          <p:cNvSpPr/>
          <p:nvPr/>
        </p:nvSpPr>
        <p:spPr>
          <a:xfrm>
            <a:off x="0" y="6174400"/>
            <a:ext cx="12192000" cy="6768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defTabSz="1219170"/>
            <a:endParaRPr sz="1867"/>
          </a:p>
        </p:txBody>
      </p:sp>
      <p:cxnSp>
        <p:nvCxnSpPr>
          <p:cNvPr id="13" name="Shape 48"/>
          <p:cNvCxnSpPr/>
          <p:nvPr/>
        </p:nvCxnSpPr>
        <p:spPr>
          <a:xfrm rot="10800000">
            <a:off x="8399" y="6174383"/>
            <a:ext cx="12175200" cy="6800"/>
          </a:xfrm>
          <a:prstGeom prst="straightConnector1">
            <a:avLst/>
          </a:prstGeom>
          <a:noFill/>
          <a:ln w="9525" cap="flat" cmpd="sng">
            <a:solidFill>
              <a:srgbClr val="5E93FF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16" name="Immagin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80356" y="6351492"/>
            <a:ext cx="896483" cy="313769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33801" y="6366585"/>
            <a:ext cx="840891" cy="315335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69427" y="6336560"/>
            <a:ext cx="1177363" cy="345360"/>
          </a:xfrm>
          <a:prstGeom prst="rect">
            <a:avLst/>
          </a:prstGeom>
        </p:spPr>
      </p:pic>
      <p:sp>
        <p:nvSpPr>
          <p:cNvPr id="14" name="Shape 46"/>
          <p:cNvSpPr txBox="1"/>
          <p:nvPr/>
        </p:nvSpPr>
        <p:spPr>
          <a:xfrm>
            <a:off x="555667" y="101600"/>
            <a:ext cx="11156000" cy="6768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defTabSz="1219170"/>
            <a:r>
              <a:rPr lang="it-IT" sz="3200" dirty="0">
                <a:solidFill>
                  <a:srgbClr val="77777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Italia Digitale (2015)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153323" y="6230668"/>
            <a:ext cx="24400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200" dirty="0">
                <a:solidFill>
                  <a:srgbClr val="0599EE"/>
                </a:solidFill>
                <a:latin typeface="Gotham XNarrow Bold" pitchFamily="50" charset="0"/>
              </a:rPr>
              <a:t>ARS DIGITALIA</a:t>
            </a:r>
          </a:p>
        </p:txBody>
      </p:sp>
      <p:pic>
        <p:nvPicPr>
          <p:cNvPr id="22" name="Immagin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40400" y="6211762"/>
            <a:ext cx="1193085" cy="627332"/>
          </a:xfrm>
          <a:prstGeom prst="rect">
            <a:avLst/>
          </a:prstGeom>
        </p:spPr>
      </p:pic>
      <p:pic>
        <p:nvPicPr>
          <p:cNvPr id="23" name="Immagine 22"/>
          <p:cNvPicPr>
            <a:picLocks noChangeAspect="1"/>
          </p:cNvPicPr>
          <p:nvPr/>
        </p:nvPicPr>
        <p:blipFill rotWithShape="1">
          <a:blip r:embed="rId7"/>
          <a:srcRect l="12958" t="24545" r="10824" b="26018"/>
          <a:stretch/>
        </p:blipFill>
        <p:spPr>
          <a:xfrm>
            <a:off x="2783682" y="6310706"/>
            <a:ext cx="640339" cy="415335"/>
          </a:xfrm>
          <a:prstGeom prst="ellipse">
            <a:avLst/>
          </a:prstGeom>
        </p:spPr>
      </p:pic>
      <p:pic>
        <p:nvPicPr>
          <p:cNvPr id="24" name="Immagine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32020" y="6290620"/>
            <a:ext cx="792692" cy="453983"/>
          </a:xfrm>
          <a:prstGeom prst="rect">
            <a:avLst/>
          </a:prstGeom>
        </p:spPr>
      </p:pic>
      <p:sp>
        <p:nvSpPr>
          <p:cNvPr id="15" name="Shape 284"/>
          <p:cNvSpPr txBox="1"/>
          <p:nvPr/>
        </p:nvSpPr>
        <p:spPr>
          <a:xfrm>
            <a:off x="7854197" y="5755585"/>
            <a:ext cx="4337803" cy="404972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 algn="r" defTabSz="1219170">
              <a:buClr>
                <a:srgbClr val="000000"/>
              </a:buClr>
              <a:buSzPct val="25000"/>
            </a:pPr>
            <a:r>
              <a:rPr lang="it-IT" sz="1200" dirty="0">
                <a:solidFill>
                  <a:srgbClr val="666666"/>
                </a:solidFill>
                <a:latin typeface="Source Sans Pro" panose="020B0503030403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dvent Pro"/>
              </a:rPr>
              <a:t>DESI</a:t>
            </a:r>
            <a:r>
              <a:rPr lang="it" sz="1200" dirty="0">
                <a:solidFill>
                  <a:srgbClr val="666666"/>
                </a:solidFill>
                <a:latin typeface="Source Sans Pro" panose="020B0503030403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dvent Pro"/>
              </a:rPr>
              <a:t>, </a:t>
            </a:r>
            <a:r>
              <a:rPr lang="en-US" sz="1200" dirty="0">
                <a:solidFill>
                  <a:srgbClr val="666666"/>
                </a:solidFill>
                <a:latin typeface="Source Sans Pro" panose="020B0503030403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dvent Pro"/>
              </a:rPr>
              <a:t>Digital Economy and Society Index </a:t>
            </a:r>
            <a:r>
              <a:rPr lang="it" sz="1200" dirty="0">
                <a:solidFill>
                  <a:srgbClr val="666666"/>
                </a:solidFill>
                <a:latin typeface="Source Sans Pro" panose="020B0503030403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dvent Pro"/>
              </a:rPr>
              <a:t>2016</a:t>
            </a:r>
          </a:p>
          <a:p>
            <a:pPr algn="r" defTabSz="1219170">
              <a:buClr>
                <a:srgbClr val="000000"/>
              </a:buClr>
            </a:pPr>
            <a:endParaRPr sz="2133" dirty="0">
              <a:solidFill>
                <a:srgbClr val="666666"/>
              </a:solidFill>
              <a:latin typeface="Source Sans Pro" panose="020B0503030403020204" pitchFamily="34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9"/>
          <a:srcRect b="2349"/>
          <a:stretch/>
        </p:blipFill>
        <p:spPr>
          <a:xfrm>
            <a:off x="1558200" y="1102527"/>
            <a:ext cx="9075600" cy="466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22194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/>
          <p:nvPr/>
        </p:nvSpPr>
        <p:spPr>
          <a:xfrm>
            <a:off x="0" y="0"/>
            <a:ext cx="12192000" cy="6768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defTabSz="1219170"/>
            <a:endParaRPr sz="1867"/>
          </a:p>
        </p:txBody>
      </p:sp>
      <p:cxnSp>
        <p:nvCxnSpPr>
          <p:cNvPr id="47" name="Shape 47"/>
          <p:cNvCxnSpPr/>
          <p:nvPr/>
        </p:nvCxnSpPr>
        <p:spPr>
          <a:xfrm rot="10800000">
            <a:off x="8399" y="864049"/>
            <a:ext cx="12175200" cy="6800"/>
          </a:xfrm>
          <a:prstGeom prst="straightConnector1">
            <a:avLst/>
          </a:prstGeom>
          <a:noFill/>
          <a:ln w="9525" cap="flat" cmpd="sng">
            <a:solidFill>
              <a:srgbClr val="5E93FF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2" name="Shape 43"/>
          <p:cNvSpPr/>
          <p:nvPr/>
        </p:nvSpPr>
        <p:spPr>
          <a:xfrm>
            <a:off x="0" y="6174400"/>
            <a:ext cx="12192000" cy="6768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defTabSz="1219170"/>
            <a:endParaRPr sz="1867"/>
          </a:p>
        </p:txBody>
      </p:sp>
      <p:cxnSp>
        <p:nvCxnSpPr>
          <p:cNvPr id="13" name="Shape 48"/>
          <p:cNvCxnSpPr/>
          <p:nvPr/>
        </p:nvCxnSpPr>
        <p:spPr>
          <a:xfrm rot="10800000">
            <a:off x="8399" y="6174383"/>
            <a:ext cx="12175200" cy="6800"/>
          </a:xfrm>
          <a:prstGeom prst="straightConnector1">
            <a:avLst/>
          </a:prstGeom>
          <a:noFill/>
          <a:ln w="9525" cap="flat" cmpd="sng">
            <a:solidFill>
              <a:srgbClr val="5E93FF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16" name="Immagin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80356" y="6351492"/>
            <a:ext cx="896483" cy="313769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33801" y="6366585"/>
            <a:ext cx="840891" cy="315335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69427" y="6336560"/>
            <a:ext cx="1177363" cy="345360"/>
          </a:xfrm>
          <a:prstGeom prst="rect">
            <a:avLst/>
          </a:prstGeom>
        </p:spPr>
      </p:pic>
      <p:sp>
        <p:nvSpPr>
          <p:cNvPr id="14" name="Shape 46"/>
          <p:cNvSpPr txBox="1"/>
          <p:nvPr/>
        </p:nvSpPr>
        <p:spPr>
          <a:xfrm>
            <a:off x="555667" y="101600"/>
            <a:ext cx="11156000" cy="6768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defTabSz="1219170"/>
            <a:r>
              <a:rPr lang="it-IT" sz="3200" dirty="0">
                <a:solidFill>
                  <a:srgbClr val="77777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Italia Digitale (2016)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153323" y="6230668"/>
            <a:ext cx="24400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200" dirty="0">
                <a:solidFill>
                  <a:srgbClr val="0599EE"/>
                </a:solidFill>
                <a:latin typeface="Gotham XNarrow Bold" pitchFamily="50" charset="0"/>
              </a:rPr>
              <a:t>ARS DIGITALIA</a:t>
            </a:r>
          </a:p>
        </p:txBody>
      </p:sp>
      <p:pic>
        <p:nvPicPr>
          <p:cNvPr id="22" name="Immagin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40400" y="6211762"/>
            <a:ext cx="1193085" cy="627332"/>
          </a:xfrm>
          <a:prstGeom prst="rect">
            <a:avLst/>
          </a:prstGeom>
        </p:spPr>
      </p:pic>
      <p:pic>
        <p:nvPicPr>
          <p:cNvPr id="23" name="Immagine 22"/>
          <p:cNvPicPr>
            <a:picLocks noChangeAspect="1"/>
          </p:cNvPicPr>
          <p:nvPr/>
        </p:nvPicPr>
        <p:blipFill rotWithShape="1">
          <a:blip r:embed="rId7"/>
          <a:srcRect l="12958" t="24545" r="10824" b="26018"/>
          <a:stretch/>
        </p:blipFill>
        <p:spPr>
          <a:xfrm>
            <a:off x="2783682" y="6310706"/>
            <a:ext cx="640339" cy="415335"/>
          </a:xfrm>
          <a:prstGeom prst="ellipse">
            <a:avLst/>
          </a:prstGeom>
        </p:spPr>
      </p:pic>
      <p:pic>
        <p:nvPicPr>
          <p:cNvPr id="24" name="Immagine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32020" y="6290620"/>
            <a:ext cx="792692" cy="453983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9"/>
          <a:srcRect b="2591"/>
          <a:stretch/>
        </p:blipFill>
        <p:spPr>
          <a:xfrm>
            <a:off x="1558120" y="1102528"/>
            <a:ext cx="9075761" cy="4652945"/>
          </a:xfrm>
          <a:prstGeom prst="rect">
            <a:avLst/>
          </a:prstGeom>
        </p:spPr>
      </p:pic>
      <p:sp>
        <p:nvSpPr>
          <p:cNvPr id="19" name="Shape 284"/>
          <p:cNvSpPr txBox="1"/>
          <p:nvPr/>
        </p:nvSpPr>
        <p:spPr>
          <a:xfrm>
            <a:off x="7854197" y="5755585"/>
            <a:ext cx="4337803" cy="404972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 algn="r" defTabSz="1219170">
              <a:buClr>
                <a:srgbClr val="000000"/>
              </a:buClr>
              <a:buSzPct val="25000"/>
            </a:pPr>
            <a:r>
              <a:rPr lang="it-IT" sz="1200" dirty="0">
                <a:solidFill>
                  <a:srgbClr val="666666"/>
                </a:solidFill>
                <a:latin typeface="Source Sans Pro" panose="020B0503030403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dvent Pro"/>
              </a:rPr>
              <a:t>DESI</a:t>
            </a:r>
            <a:r>
              <a:rPr lang="it" sz="1200" dirty="0">
                <a:solidFill>
                  <a:srgbClr val="666666"/>
                </a:solidFill>
                <a:latin typeface="Source Sans Pro" panose="020B0503030403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dvent Pro"/>
              </a:rPr>
              <a:t>, </a:t>
            </a:r>
            <a:r>
              <a:rPr lang="en-US" sz="1200" dirty="0">
                <a:solidFill>
                  <a:srgbClr val="666666"/>
                </a:solidFill>
                <a:latin typeface="Source Sans Pro" panose="020B0503030403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dvent Pro"/>
              </a:rPr>
              <a:t>Digital Economy and Society Index </a:t>
            </a:r>
            <a:r>
              <a:rPr lang="it" sz="1200" dirty="0">
                <a:solidFill>
                  <a:srgbClr val="666666"/>
                </a:solidFill>
                <a:latin typeface="Source Sans Pro" panose="020B0503030403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dvent Pro"/>
              </a:rPr>
              <a:t>2017</a:t>
            </a:r>
          </a:p>
          <a:p>
            <a:pPr algn="r" defTabSz="1219170">
              <a:buClr>
                <a:srgbClr val="000000"/>
              </a:buClr>
            </a:pPr>
            <a:endParaRPr sz="2133" dirty="0">
              <a:solidFill>
                <a:srgbClr val="666666"/>
              </a:solidFill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9355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/>
          <p:nvPr/>
        </p:nvSpPr>
        <p:spPr>
          <a:xfrm>
            <a:off x="0" y="0"/>
            <a:ext cx="12192000" cy="6768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defTabSz="1219170"/>
            <a:endParaRPr sz="1867"/>
          </a:p>
        </p:txBody>
      </p:sp>
      <p:cxnSp>
        <p:nvCxnSpPr>
          <p:cNvPr id="47" name="Shape 47"/>
          <p:cNvCxnSpPr/>
          <p:nvPr/>
        </p:nvCxnSpPr>
        <p:spPr>
          <a:xfrm rot="10800000">
            <a:off x="8399" y="864049"/>
            <a:ext cx="12175200" cy="6800"/>
          </a:xfrm>
          <a:prstGeom prst="straightConnector1">
            <a:avLst/>
          </a:prstGeom>
          <a:noFill/>
          <a:ln w="9525" cap="flat" cmpd="sng">
            <a:solidFill>
              <a:srgbClr val="5E93FF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2" name="Shape 43"/>
          <p:cNvSpPr/>
          <p:nvPr/>
        </p:nvSpPr>
        <p:spPr>
          <a:xfrm>
            <a:off x="0" y="6174400"/>
            <a:ext cx="12192000" cy="6768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defTabSz="1219170"/>
            <a:endParaRPr sz="1867"/>
          </a:p>
        </p:txBody>
      </p:sp>
      <p:cxnSp>
        <p:nvCxnSpPr>
          <p:cNvPr id="13" name="Shape 48"/>
          <p:cNvCxnSpPr/>
          <p:nvPr/>
        </p:nvCxnSpPr>
        <p:spPr>
          <a:xfrm rot="10800000">
            <a:off x="8399" y="6174383"/>
            <a:ext cx="12175200" cy="6800"/>
          </a:xfrm>
          <a:prstGeom prst="straightConnector1">
            <a:avLst/>
          </a:prstGeom>
          <a:noFill/>
          <a:ln w="9525" cap="flat" cmpd="sng">
            <a:solidFill>
              <a:srgbClr val="5E93FF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16" name="Immagin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80356" y="6351492"/>
            <a:ext cx="896483" cy="313769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33801" y="6366585"/>
            <a:ext cx="840891" cy="315335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69427" y="6336560"/>
            <a:ext cx="1177363" cy="345360"/>
          </a:xfrm>
          <a:prstGeom prst="rect">
            <a:avLst/>
          </a:prstGeom>
        </p:spPr>
      </p:pic>
      <p:sp>
        <p:nvSpPr>
          <p:cNvPr id="14" name="Shape 46"/>
          <p:cNvSpPr txBox="1"/>
          <p:nvPr/>
        </p:nvSpPr>
        <p:spPr>
          <a:xfrm>
            <a:off x="555667" y="101600"/>
            <a:ext cx="11156000" cy="6768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defTabSz="1219170"/>
            <a:r>
              <a:rPr lang="it-IT" sz="3200" dirty="0">
                <a:solidFill>
                  <a:srgbClr val="77777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Acquisto Online - </a:t>
            </a:r>
            <a:r>
              <a:rPr lang="it-IT" sz="3200" dirty="0" err="1">
                <a:solidFill>
                  <a:srgbClr val="77777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eCommerce</a:t>
            </a:r>
            <a:endParaRPr lang="it-IT" sz="3200" dirty="0">
              <a:solidFill>
                <a:srgbClr val="777777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153323" y="6230668"/>
            <a:ext cx="24400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200" dirty="0">
                <a:solidFill>
                  <a:srgbClr val="0599EE"/>
                </a:solidFill>
                <a:latin typeface="Gotham XNarrow Bold" pitchFamily="50" charset="0"/>
              </a:rPr>
              <a:t>ARS DIGITALIA</a:t>
            </a:r>
          </a:p>
        </p:txBody>
      </p:sp>
      <p:pic>
        <p:nvPicPr>
          <p:cNvPr id="22" name="Immagin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40400" y="6211762"/>
            <a:ext cx="1193085" cy="627332"/>
          </a:xfrm>
          <a:prstGeom prst="rect">
            <a:avLst/>
          </a:prstGeom>
        </p:spPr>
      </p:pic>
      <p:pic>
        <p:nvPicPr>
          <p:cNvPr id="23" name="Immagine 22"/>
          <p:cNvPicPr>
            <a:picLocks noChangeAspect="1"/>
          </p:cNvPicPr>
          <p:nvPr/>
        </p:nvPicPr>
        <p:blipFill rotWithShape="1">
          <a:blip r:embed="rId7"/>
          <a:srcRect l="12958" t="24545" r="10824" b="26018"/>
          <a:stretch/>
        </p:blipFill>
        <p:spPr>
          <a:xfrm>
            <a:off x="2783682" y="6310706"/>
            <a:ext cx="640339" cy="415335"/>
          </a:xfrm>
          <a:prstGeom prst="ellipse">
            <a:avLst/>
          </a:prstGeom>
        </p:spPr>
      </p:pic>
      <p:pic>
        <p:nvPicPr>
          <p:cNvPr id="24" name="Immagine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32020" y="6290620"/>
            <a:ext cx="792692" cy="453983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9"/>
          <a:srcRect b="2683"/>
          <a:stretch/>
        </p:blipFill>
        <p:spPr>
          <a:xfrm>
            <a:off x="1558200" y="1097945"/>
            <a:ext cx="9075600" cy="4648486"/>
          </a:xfrm>
          <a:prstGeom prst="rect">
            <a:avLst/>
          </a:prstGeom>
        </p:spPr>
      </p:pic>
      <p:sp>
        <p:nvSpPr>
          <p:cNvPr id="19" name="Shape 284"/>
          <p:cNvSpPr txBox="1"/>
          <p:nvPr/>
        </p:nvSpPr>
        <p:spPr>
          <a:xfrm>
            <a:off x="6363855" y="5755585"/>
            <a:ext cx="5828145" cy="404972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 algn="r" defTabSz="1219170">
              <a:buClr>
                <a:srgbClr val="000000"/>
              </a:buClr>
              <a:buSzPct val="25000"/>
            </a:pPr>
            <a:r>
              <a:rPr lang="it-IT" sz="1200" dirty="0">
                <a:solidFill>
                  <a:srgbClr val="666666"/>
                </a:solidFill>
                <a:latin typeface="Source Sans Pro" panose="020B0503030403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dvent Pro"/>
              </a:rPr>
              <a:t>Commissione Europea</a:t>
            </a:r>
            <a:r>
              <a:rPr lang="it" sz="1200" dirty="0">
                <a:solidFill>
                  <a:srgbClr val="666666"/>
                </a:solidFill>
                <a:latin typeface="Source Sans Pro" panose="020B0503030403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dvent Pro"/>
              </a:rPr>
              <a:t>, </a:t>
            </a:r>
            <a:r>
              <a:rPr lang="en-US" sz="1200" dirty="0">
                <a:solidFill>
                  <a:srgbClr val="666666"/>
                </a:solidFill>
                <a:latin typeface="Source Sans Pro" panose="020B0503030403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dvent Pro"/>
              </a:rPr>
              <a:t>Individuals ordering physical goods online </a:t>
            </a:r>
            <a:r>
              <a:rPr lang="it" sz="1200" dirty="0">
                <a:solidFill>
                  <a:srgbClr val="666666"/>
                </a:solidFill>
                <a:latin typeface="Source Sans Pro" panose="020B0503030403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dvent Pro"/>
              </a:rPr>
              <a:t>2015</a:t>
            </a:r>
          </a:p>
          <a:p>
            <a:pPr algn="r" defTabSz="1219170">
              <a:buClr>
                <a:srgbClr val="000000"/>
              </a:buClr>
            </a:pPr>
            <a:endParaRPr sz="2133" dirty="0">
              <a:solidFill>
                <a:srgbClr val="666666"/>
              </a:solidFill>
              <a:latin typeface="Source Sans Pro" panose="020B0503030403020204" pitchFamily="34" charset="0"/>
            </a:endParaRPr>
          </a:p>
        </p:txBody>
      </p:sp>
      <p:pic>
        <p:nvPicPr>
          <p:cNvPr id="20" name="Shape 480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728641" y="1097945"/>
            <a:ext cx="705600" cy="79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Shape 499"/>
          <p:cNvSpPr txBox="1"/>
          <p:nvPr/>
        </p:nvSpPr>
        <p:spPr>
          <a:xfrm>
            <a:off x="9493455" y="1844878"/>
            <a:ext cx="1175972" cy="4864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 defTabSz="1219170"/>
            <a:r>
              <a:rPr lang="it" sz="2667" b="1" dirty="0">
                <a:solidFill>
                  <a:srgbClr val="666666"/>
                </a:solidFill>
                <a:latin typeface="Source Sans Pro" panose="020B0503030403020204" pitchFamily="34" charset="0"/>
                <a:ea typeface="Advent Pro"/>
                <a:cs typeface="Advent Pro"/>
                <a:sym typeface="Advent Pro"/>
              </a:rPr>
              <a:t>18,6%</a:t>
            </a:r>
          </a:p>
        </p:txBody>
      </p:sp>
    </p:spTree>
    <p:extLst>
      <p:ext uri="{BB962C8B-B14F-4D97-AF65-F5344CB8AC3E}">
        <p14:creationId xmlns:p14="http://schemas.microsoft.com/office/powerpoint/2010/main" xmlns="" val="1784777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/>
          <p:nvPr/>
        </p:nvSpPr>
        <p:spPr>
          <a:xfrm>
            <a:off x="0" y="0"/>
            <a:ext cx="12192000" cy="6768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defTabSz="1219170"/>
            <a:endParaRPr sz="1867"/>
          </a:p>
        </p:txBody>
      </p:sp>
      <p:cxnSp>
        <p:nvCxnSpPr>
          <p:cNvPr id="47" name="Shape 47"/>
          <p:cNvCxnSpPr/>
          <p:nvPr/>
        </p:nvCxnSpPr>
        <p:spPr>
          <a:xfrm rot="10800000">
            <a:off x="8399" y="864049"/>
            <a:ext cx="12175200" cy="6800"/>
          </a:xfrm>
          <a:prstGeom prst="straightConnector1">
            <a:avLst/>
          </a:prstGeom>
          <a:noFill/>
          <a:ln w="9525" cap="flat" cmpd="sng">
            <a:solidFill>
              <a:srgbClr val="5E93FF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2" name="Shape 43"/>
          <p:cNvSpPr/>
          <p:nvPr/>
        </p:nvSpPr>
        <p:spPr>
          <a:xfrm>
            <a:off x="0" y="6174400"/>
            <a:ext cx="12192000" cy="6768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defTabSz="1219170"/>
            <a:endParaRPr sz="1867"/>
          </a:p>
        </p:txBody>
      </p:sp>
      <p:cxnSp>
        <p:nvCxnSpPr>
          <p:cNvPr id="13" name="Shape 48"/>
          <p:cNvCxnSpPr/>
          <p:nvPr/>
        </p:nvCxnSpPr>
        <p:spPr>
          <a:xfrm rot="10800000">
            <a:off x="8399" y="6174383"/>
            <a:ext cx="12175200" cy="6800"/>
          </a:xfrm>
          <a:prstGeom prst="straightConnector1">
            <a:avLst/>
          </a:prstGeom>
          <a:noFill/>
          <a:ln w="9525" cap="flat" cmpd="sng">
            <a:solidFill>
              <a:srgbClr val="5E93FF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16" name="Immagin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80356" y="6351492"/>
            <a:ext cx="896483" cy="313769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33801" y="6366585"/>
            <a:ext cx="840891" cy="315335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69427" y="6336560"/>
            <a:ext cx="1177363" cy="345360"/>
          </a:xfrm>
          <a:prstGeom prst="rect">
            <a:avLst/>
          </a:prstGeom>
        </p:spPr>
      </p:pic>
      <p:sp>
        <p:nvSpPr>
          <p:cNvPr id="14" name="Shape 46"/>
          <p:cNvSpPr txBox="1"/>
          <p:nvPr/>
        </p:nvSpPr>
        <p:spPr>
          <a:xfrm>
            <a:off x="555667" y="101600"/>
            <a:ext cx="11156000" cy="6768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defTabSz="1219170"/>
            <a:r>
              <a:rPr lang="it-IT" sz="3200" dirty="0">
                <a:solidFill>
                  <a:srgbClr val="77777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Acquisto Online - </a:t>
            </a:r>
            <a:r>
              <a:rPr lang="it-IT" sz="3200" dirty="0" err="1">
                <a:solidFill>
                  <a:srgbClr val="77777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eCommerce</a:t>
            </a:r>
            <a:endParaRPr lang="it-IT" sz="3200" dirty="0">
              <a:solidFill>
                <a:srgbClr val="777777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153323" y="6230668"/>
            <a:ext cx="24400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200" dirty="0">
                <a:solidFill>
                  <a:srgbClr val="0599EE"/>
                </a:solidFill>
                <a:latin typeface="Gotham XNarrow Bold" pitchFamily="50" charset="0"/>
              </a:rPr>
              <a:t>ARS DIGITALIA</a:t>
            </a:r>
          </a:p>
        </p:txBody>
      </p:sp>
      <p:pic>
        <p:nvPicPr>
          <p:cNvPr id="22" name="Immagin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40400" y="6211762"/>
            <a:ext cx="1193085" cy="627332"/>
          </a:xfrm>
          <a:prstGeom prst="rect">
            <a:avLst/>
          </a:prstGeom>
        </p:spPr>
      </p:pic>
      <p:pic>
        <p:nvPicPr>
          <p:cNvPr id="23" name="Immagine 22"/>
          <p:cNvPicPr>
            <a:picLocks noChangeAspect="1"/>
          </p:cNvPicPr>
          <p:nvPr/>
        </p:nvPicPr>
        <p:blipFill rotWithShape="1">
          <a:blip r:embed="rId7"/>
          <a:srcRect l="12958" t="24545" r="10824" b="26018"/>
          <a:stretch/>
        </p:blipFill>
        <p:spPr>
          <a:xfrm>
            <a:off x="2783682" y="6310706"/>
            <a:ext cx="640339" cy="415335"/>
          </a:xfrm>
          <a:prstGeom prst="ellipse">
            <a:avLst/>
          </a:prstGeom>
        </p:spPr>
      </p:pic>
      <p:pic>
        <p:nvPicPr>
          <p:cNvPr id="24" name="Immagine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32020" y="6290620"/>
            <a:ext cx="792692" cy="453983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9"/>
          <a:srcRect b="2781"/>
          <a:stretch/>
        </p:blipFill>
        <p:spPr>
          <a:xfrm>
            <a:off x="1558200" y="1102527"/>
            <a:ext cx="9075600" cy="4643782"/>
          </a:xfrm>
          <a:prstGeom prst="rect">
            <a:avLst/>
          </a:prstGeom>
        </p:spPr>
      </p:pic>
      <p:sp>
        <p:nvSpPr>
          <p:cNvPr id="19" name="Shape 284"/>
          <p:cNvSpPr txBox="1"/>
          <p:nvPr/>
        </p:nvSpPr>
        <p:spPr>
          <a:xfrm>
            <a:off x="6363855" y="5755585"/>
            <a:ext cx="5828145" cy="404972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 algn="r" defTabSz="1219170">
              <a:buClr>
                <a:srgbClr val="000000"/>
              </a:buClr>
              <a:buSzPct val="25000"/>
            </a:pPr>
            <a:r>
              <a:rPr lang="it-IT" sz="1200" dirty="0">
                <a:solidFill>
                  <a:srgbClr val="666666"/>
                </a:solidFill>
                <a:latin typeface="Source Sans Pro" panose="020B0503030403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dvent Pro"/>
              </a:rPr>
              <a:t>Commissione Europea</a:t>
            </a:r>
            <a:r>
              <a:rPr lang="it" sz="1200" dirty="0">
                <a:solidFill>
                  <a:srgbClr val="666666"/>
                </a:solidFill>
                <a:latin typeface="Source Sans Pro" panose="020B0503030403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dvent Pro"/>
              </a:rPr>
              <a:t>, </a:t>
            </a:r>
            <a:r>
              <a:rPr lang="en-US" sz="1200" dirty="0">
                <a:solidFill>
                  <a:srgbClr val="666666"/>
                </a:solidFill>
                <a:latin typeface="Source Sans Pro" panose="020B0503030403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dvent Pro"/>
              </a:rPr>
              <a:t>Individuals ordering physical goods online </a:t>
            </a:r>
            <a:r>
              <a:rPr lang="it" sz="1200" dirty="0">
                <a:solidFill>
                  <a:srgbClr val="666666"/>
                </a:solidFill>
                <a:latin typeface="Source Sans Pro" panose="020B0503030403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dvent Pro"/>
              </a:rPr>
              <a:t>2016</a:t>
            </a:r>
          </a:p>
          <a:p>
            <a:pPr algn="r" defTabSz="1219170">
              <a:buClr>
                <a:srgbClr val="000000"/>
              </a:buClr>
            </a:pPr>
            <a:endParaRPr sz="2133" dirty="0">
              <a:solidFill>
                <a:srgbClr val="666666"/>
              </a:solidFill>
              <a:latin typeface="Source Sans Pro" panose="020B0503030403020204" pitchFamily="34" charset="0"/>
            </a:endParaRPr>
          </a:p>
        </p:txBody>
      </p:sp>
      <p:pic>
        <p:nvPicPr>
          <p:cNvPr id="20" name="Shape 480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728641" y="1097945"/>
            <a:ext cx="705600" cy="79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Shape 499"/>
          <p:cNvSpPr txBox="1"/>
          <p:nvPr/>
        </p:nvSpPr>
        <p:spPr>
          <a:xfrm>
            <a:off x="9493455" y="1844878"/>
            <a:ext cx="1175972" cy="4864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 defTabSz="1219170"/>
            <a:r>
              <a:rPr lang="it" sz="2667" b="1" dirty="0">
                <a:solidFill>
                  <a:srgbClr val="666666"/>
                </a:solidFill>
                <a:latin typeface="Source Sans Pro" panose="020B0503030403020204" pitchFamily="34" charset="0"/>
                <a:ea typeface="Advent Pro"/>
                <a:cs typeface="Advent Pro"/>
                <a:sym typeface="Advent Pro"/>
              </a:rPr>
              <a:t>21,5%</a:t>
            </a:r>
          </a:p>
        </p:txBody>
      </p:sp>
    </p:spTree>
    <p:extLst>
      <p:ext uri="{BB962C8B-B14F-4D97-AF65-F5344CB8AC3E}">
        <p14:creationId xmlns:p14="http://schemas.microsoft.com/office/powerpoint/2010/main" xmlns="" val="1475171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/>
          <p:nvPr/>
        </p:nvSpPr>
        <p:spPr>
          <a:xfrm>
            <a:off x="0" y="0"/>
            <a:ext cx="12192000" cy="6768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defTabSz="1219170"/>
            <a:endParaRPr sz="1867"/>
          </a:p>
        </p:txBody>
      </p:sp>
      <p:cxnSp>
        <p:nvCxnSpPr>
          <p:cNvPr id="47" name="Shape 47"/>
          <p:cNvCxnSpPr/>
          <p:nvPr/>
        </p:nvCxnSpPr>
        <p:spPr>
          <a:xfrm rot="10800000">
            <a:off x="8399" y="864049"/>
            <a:ext cx="12175200" cy="6800"/>
          </a:xfrm>
          <a:prstGeom prst="straightConnector1">
            <a:avLst/>
          </a:prstGeom>
          <a:noFill/>
          <a:ln w="9525" cap="flat" cmpd="sng">
            <a:solidFill>
              <a:srgbClr val="5E93FF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2" name="Shape 43"/>
          <p:cNvSpPr/>
          <p:nvPr/>
        </p:nvSpPr>
        <p:spPr>
          <a:xfrm>
            <a:off x="0" y="6174400"/>
            <a:ext cx="12192000" cy="6768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defTabSz="1219170"/>
            <a:endParaRPr sz="1867"/>
          </a:p>
        </p:txBody>
      </p:sp>
      <p:cxnSp>
        <p:nvCxnSpPr>
          <p:cNvPr id="13" name="Shape 48"/>
          <p:cNvCxnSpPr/>
          <p:nvPr/>
        </p:nvCxnSpPr>
        <p:spPr>
          <a:xfrm rot="10800000">
            <a:off x="8399" y="6174383"/>
            <a:ext cx="12175200" cy="6800"/>
          </a:xfrm>
          <a:prstGeom prst="straightConnector1">
            <a:avLst/>
          </a:prstGeom>
          <a:noFill/>
          <a:ln w="9525" cap="flat" cmpd="sng">
            <a:solidFill>
              <a:srgbClr val="5E93FF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" name="CasellaDiTesto 1"/>
          <p:cNvSpPr txBox="1"/>
          <p:nvPr/>
        </p:nvSpPr>
        <p:spPr>
          <a:xfrm>
            <a:off x="2732560" y="1723882"/>
            <a:ext cx="3658374" cy="1118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it-IT" sz="6667" b="1" dirty="0">
                <a:solidFill>
                  <a:srgbClr val="666666"/>
                </a:solidFill>
                <a:latin typeface="Source Sans Pro" panose="020B0503030403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</a:t>
            </a:r>
            <a:r>
              <a:rPr lang="it-IT" sz="6667" b="1" dirty="0">
                <a:latin typeface="Source Sans Pro" panose="020B0503030403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6667" b="1" dirty="0">
                <a:solidFill>
                  <a:srgbClr val="49A757"/>
                </a:solidFill>
                <a:latin typeface="Source Sans Pro" panose="020B0503030403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Puglia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4660131" y="2800017"/>
            <a:ext cx="4405373" cy="1118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it-IT" sz="6667" b="1" dirty="0">
                <a:solidFill>
                  <a:srgbClr val="666666"/>
                </a:solidFill>
                <a:latin typeface="Source Sans Pro" panose="020B0503030403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 il </a:t>
            </a:r>
            <a:r>
              <a:rPr lang="it-IT" sz="6667" b="1" dirty="0">
                <a:solidFill>
                  <a:srgbClr val="2A80C1"/>
                </a:solidFill>
                <a:latin typeface="Source Sans Pro" panose="020B0503030403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Digitale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6717" y="2670442"/>
            <a:ext cx="3731559" cy="2985247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23319" y="1385231"/>
            <a:ext cx="2134789" cy="3573043"/>
          </a:xfrm>
          <a:prstGeom prst="rect">
            <a:avLst/>
          </a:prstGeom>
        </p:spPr>
      </p:pic>
      <p:sp>
        <p:nvSpPr>
          <p:cNvPr id="14" name="Shape 46"/>
          <p:cNvSpPr txBox="1"/>
          <p:nvPr/>
        </p:nvSpPr>
        <p:spPr>
          <a:xfrm>
            <a:off x="555667" y="101600"/>
            <a:ext cx="11156000" cy="6768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defTabSz="1219170"/>
            <a:r>
              <a:rPr lang="it-IT" sz="3200" dirty="0">
                <a:solidFill>
                  <a:srgbClr val="77777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Puglia Digitale</a:t>
            </a:r>
          </a:p>
        </p:txBody>
      </p:sp>
      <p:pic>
        <p:nvPicPr>
          <p:cNvPr id="20" name="Immagin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80356" y="6351492"/>
            <a:ext cx="896483" cy="313769"/>
          </a:xfrm>
          <a:prstGeom prst="rect">
            <a:avLst/>
          </a:prstGeom>
        </p:spPr>
      </p:pic>
      <p:pic>
        <p:nvPicPr>
          <p:cNvPr id="21" name="Immagin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33801" y="6366585"/>
            <a:ext cx="840891" cy="315335"/>
          </a:xfrm>
          <a:prstGeom prst="rect">
            <a:avLst/>
          </a:prstGeom>
        </p:spPr>
      </p:pic>
      <p:pic>
        <p:nvPicPr>
          <p:cNvPr id="22" name="Immagin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69427" y="6336560"/>
            <a:ext cx="1177363" cy="345360"/>
          </a:xfrm>
          <a:prstGeom prst="rect">
            <a:avLst/>
          </a:prstGeom>
        </p:spPr>
      </p:pic>
      <p:sp>
        <p:nvSpPr>
          <p:cNvPr id="23" name="CasellaDiTesto 22"/>
          <p:cNvSpPr txBox="1"/>
          <p:nvPr/>
        </p:nvSpPr>
        <p:spPr>
          <a:xfrm>
            <a:off x="153323" y="6230668"/>
            <a:ext cx="24400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200" dirty="0">
                <a:solidFill>
                  <a:srgbClr val="0599EE"/>
                </a:solidFill>
                <a:latin typeface="Gotham XNarrow Bold" pitchFamily="50" charset="0"/>
              </a:rPr>
              <a:t>ARS DIGITALIA</a:t>
            </a:r>
          </a:p>
        </p:txBody>
      </p:sp>
      <p:pic>
        <p:nvPicPr>
          <p:cNvPr id="24" name="Immagine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40400" y="6211762"/>
            <a:ext cx="1193085" cy="627332"/>
          </a:xfrm>
          <a:prstGeom prst="rect">
            <a:avLst/>
          </a:prstGeom>
        </p:spPr>
      </p:pic>
      <p:pic>
        <p:nvPicPr>
          <p:cNvPr id="25" name="Immagine 24"/>
          <p:cNvPicPr>
            <a:picLocks noChangeAspect="1"/>
          </p:cNvPicPr>
          <p:nvPr/>
        </p:nvPicPr>
        <p:blipFill rotWithShape="1">
          <a:blip r:embed="rId9"/>
          <a:srcRect l="12958" t="24545" r="10824" b="26018"/>
          <a:stretch/>
        </p:blipFill>
        <p:spPr>
          <a:xfrm>
            <a:off x="2783682" y="6310706"/>
            <a:ext cx="640339" cy="415335"/>
          </a:xfrm>
          <a:prstGeom prst="ellipse">
            <a:avLst/>
          </a:prstGeom>
        </p:spPr>
      </p:pic>
      <p:pic>
        <p:nvPicPr>
          <p:cNvPr id="26" name="Immagine 2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32020" y="6290620"/>
            <a:ext cx="792692" cy="453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84012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/>
          <p:nvPr/>
        </p:nvSpPr>
        <p:spPr>
          <a:xfrm>
            <a:off x="0" y="0"/>
            <a:ext cx="12192000" cy="6768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defTabSz="1219170"/>
            <a:endParaRPr sz="1867"/>
          </a:p>
        </p:txBody>
      </p:sp>
      <p:cxnSp>
        <p:nvCxnSpPr>
          <p:cNvPr id="47" name="Shape 47"/>
          <p:cNvCxnSpPr/>
          <p:nvPr/>
        </p:nvCxnSpPr>
        <p:spPr>
          <a:xfrm rot="10800000">
            <a:off x="8399" y="864049"/>
            <a:ext cx="12175200" cy="6800"/>
          </a:xfrm>
          <a:prstGeom prst="straightConnector1">
            <a:avLst/>
          </a:prstGeom>
          <a:noFill/>
          <a:ln w="9525" cap="flat" cmpd="sng">
            <a:solidFill>
              <a:srgbClr val="5E93FF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2" name="Shape 43"/>
          <p:cNvSpPr/>
          <p:nvPr/>
        </p:nvSpPr>
        <p:spPr>
          <a:xfrm>
            <a:off x="0" y="6174400"/>
            <a:ext cx="12192000" cy="6768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defTabSz="1219170"/>
            <a:endParaRPr sz="1867"/>
          </a:p>
        </p:txBody>
      </p:sp>
      <p:cxnSp>
        <p:nvCxnSpPr>
          <p:cNvPr id="13" name="Shape 48"/>
          <p:cNvCxnSpPr/>
          <p:nvPr/>
        </p:nvCxnSpPr>
        <p:spPr>
          <a:xfrm rot="10800000">
            <a:off x="8399" y="6174383"/>
            <a:ext cx="12175200" cy="6800"/>
          </a:xfrm>
          <a:prstGeom prst="straightConnector1">
            <a:avLst/>
          </a:prstGeom>
          <a:noFill/>
          <a:ln w="9525" cap="flat" cmpd="sng">
            <a:solidFill>
              <a:srgbClr val="5E93FF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4" name="Shape 46"/>
          <p:cNvSpPr txBox="1"/>
          <p:nvPr/>
        </p:nvSpPr>
        <p:spPr>
          <a:xfrm>
            <a:off x="555667" y="101600"/>
            <a:ext cx="11156000" cy="6768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defTabSz="1219170"/>
            <a:r>
              <a:rPr lang="it-IT" sz="3200" dirty="0">
                <a:solidFill>
                  <a:srgbClr val="77777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Puglia Digitale</a:t>
            </a:r>
          </a:p>
        </p:txBody>
      </p:sp>
      <p:pic>
        <p:nvPicPr>
          <p:cNvPr id="20" name="Immagin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80356" y="6351492"/>
            <a:ext cx="896483" cy="313769"/>
          </a:xfrm>
          <a:prstGeom prst="rect">
            <a:avLst/>
          </a:prstGeom>
        </p:spPr>
      </p:pic>
      <p:pic>
        <p:nvPicPr>
          <p:cNvPr id="21" name="Immagin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33801" y="6366585"/>
            <a:ext cx="840891" cy="315335"/>
          </a:xfrm>
          <a:prstGeom prst="rect">
            <a:avLst/>
          </a:prstGeom>
        </p:spPr>
      </p:pic>
      <p:pic>
        <p:nvPicPr>
          <p:cNvPr id="22" name="Immagin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69427" y="6336560"/>
            <a:ext cx="1177363" cy="345360"/>
          </a:xfrm>
          <a:prstGeom prst="rect">
            <a:avLst/>
          </a:prstGeom>
        </p:spPr>
      </p:pic>
      <p:sp>
        <p:nvSpPr>
          <p:cNvPr id="23" name="CasellaDiTesto 22"/>
          <p:cNvSpPr txBox="1"/>
          <p:nvPr/>
        </p:nvSpPr>
        <p:spPr>
          <a:xfrm>
            <a:off x="153323" y="6230668"/>
            <a:ext cx="24400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200" dirty="0">
                <a:solidFill>
                  <a:srgbClr val="0599EE"/>
                </a:solidFill>
                <a:latin typeface="Gotham XNarrow Bold" pitchFamily="50" charset="0"/>
              </a:rPr>
              <a:t>ARS DIGITALIA</a:t>
            </a:r>
          </a:p>
        </p:txBody>
      </p:sp>
      <p:pic>
        <p:nvPicPr>
          <p:cNvPr id="24" name="Immagine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40400" y="6211762"/>
            <a:ext cx="1193085" cy="627332"/>
          </a:xfrm>
          <a:prstGeom prst="rect">
            <a:avLst/>
          </a:prstGeom>
        </p:spPr>
      </p:pic>
      <p:pic>
        <p:nvPicPr>
          <p:cNvPr id="25" name="Immagine 24"/>
          <p:cNvPicPr>
            <a:picLocks noChangeAspect="1"/>
          </p:cNvPicPr>
          <p:nvPr/>
        </p:nvPicPr>
        <p:blipFill rotWithShape="1">
          <a:blip r:embed="rId7"/>
          <a:srcRect l="12958" t="24545" r="10824" b="26018"/>
          <a:stretch/>
        </p:blipFill>
        <p:spPr>
          <a:xfrm>
            <a:off x="2783682" y="6310706"/>
            <a:ext cx="640339" cy="415335"/>
          </a:xfrm>
          <a:prstGeom prst="ellipse">
            <a:avLst/>
          </a:prstGeom>
        </p:spPr>
      </p:pic>
      <p:pic>
        <p:nvPicPr>
          <p:cNvPr id="26" name="Immagine 2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32020" y="6290620"/>
            <a:ext cx="792692" cy="453983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77613" y="1210829"/>
            <a:ext cx="4436774" cy="4628798"/>
          </a:xfrm>
          <a:prstGeom prst="rect">
            <a:avLst/>
          </a:prstGeom>
        </p:spPr>
      </p:pic>
      <p:sp>
        <p:nvSpPr>
          <p:cNvPr id="27" name="Shape 284"/>
          <p:cNvSpPr txBox="1"/>
          <p:nvPr/>
        </p:nvSpPr>
        <p:spPr>
          <a:xfrm>
            <a:off x="7980218" y="5755585"/>
            <a:ext cx="4211782" cy="404972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 defTabSz="1219170">
              <a:buClr>
                <a:srgbClr val="000000"/>
              </a:buClr>
              <a:buSzPct val="25000"/>
            </a:pPr>
            <a:r>
              <a:rPr lang="it-IT" sz="1200" dirty="0">
                <a:solidFill>
                  <a:srgbClr val="666666"/>
                </a:solidFill>
                <a:latin typeface="Source Sans Pro" panose="020B0503030403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dvent Pro"/>
              </a:rPr>
              <a:t>Osservatorio sull’Innovazione digitale EY – Confindustria 2016</a:t>
            </a:r>
          </a:p>
          <a:p>
            <a:pPr defTabSz="1219170">
              <a:buClr>
                <a:srgbClr val="000000"/>
              </a:buClr>
            </a:pPr>
            <a:endParaRPr sz="2133" dirty="0">
              <a:solidFill>
                <a:srgbClr val="666666"/>
              </a:solidFill>
              <a:latin typeface="Source Sans Pro" panose="020B0503030403020204" pitchFamily="34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4000" y="1205606"/>
            <a:ext cx="3429590" cy="2160587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37793" y="3366193"/>
            <a:ext cx="3430800" cy="244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82283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/>
          <p:nvPr/>
        </p:nvSpPr>
        <p:spPr>
          <a:xfrm>
            <a:off x="0" y="0"/>
            <a:ext cx="12192000" cy="6768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defTabSz="1219170"/>
            <a:endParaRPr sz="1867"/>
          </a:p>
        </p:txBody>
      </p:sp>
      <p:cxnSp>
        <p:nvCxnSpPr>
          <p:cNvPr id="47" name="Shape 47"/>
          <p:cNvCxnSpPr/>
          <p:nvPr/>
        </p:nvCxnSpPr>
        <p:spPr>
          <a:xfrm rot="10800000">
            <a:off x="8399" y="864049"/>
            <a:ext cx="12175200" cy="6800"/>
          </a:xfrm>
          <a:prstGeom prst="straightConnector1">
            <a:avLst/>
          </a:prstGeom>
          <a:noFill/>
          <a:ln w="9525" cap="flat" cmpd="sng">
            <a:solidFill>
              <a:srgbClr val="5E93FF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2" name="Shape 43"/>
          <p:cNvSpPr/>
          <p:nvPr/>
        </p:nvSpPr>
        <p:spPr>
          <a:xfrm>
            <a:off x="0" y="6174400"/>
            <a:ext cx="12192000" cy="6768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defTabSz="1219170"/>
            <a:endParaRPr sz="1867"/>
          </a:p>
        </p:txBody>
      </p:sp>
      <p:cxnSp>
        <p:nvCxnSpPr>
          <p:cNvPr id="13" name="Shape 48"/>
          <p:cNvCxnSpPr/>
          <p:nvPr/>
        </p:nvCxnSpPr>
        <p:spPr>
          <a:xfrm rot="10800000">
            <a:off x="8399" y="6174383"/>
            <a:ext cx="12175200" cy="6800"/>
          </a:xfrm>
          <a:prstGeom prst="straightConnector1">
            <a:avLst/>
          </a:prstGeom>
          <a:noFill/>
          <a:ln w="9525" cap="flat" cmpd="sng">
            <a:solidFill>
              <a:srgbClr val="5E93FF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35" name="Shape 284"/>
          <p:cNvSpPr txBox="1"/>
          <p:nvPr/>
        </p:nvSpPr>
        <p:spPr>
          <a:xfrm>
            <a:off x="7854197" y="5755585"/>
            <a:ext cx="4337803" cy="404972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 defTabSz="1219170">
              <a:buClr>
                <a:srgbClr val="000000"/>
              </a:buClr>
              <a:buSzPct val="25000"/>
            </a:pPr>
            <a:r>
              <a:rPr lang="it" sz="1200" dirty="0">
                <a:solidFill>
                  <a:srgbClr val="666666"/>
                </a:solidFill>
                <a:latin typeface="Source Sans Pro" panose="020B0503030403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dvent Pro"/>
              </a:rPr>
              <a:t>DATI Istat, Indicatori territoriali per le politiche di sviluppo, 2015</a:t>
            </a:r>
          </a:p>
          <a:p>
            <a:pPr defTabSz="1219170">
              <a:buClr>
                <a:srgbClr val="000000"/>
              </a:buClr>
            </a:pPr>
            <a:endParaRPr sz="2133" dirty="0">
              <a:solidFill>
                <a:srgbClr val="666666"/>
              </a:solidFill>
              <a:latin typeface="Source Sans Pro" panose="020B0503030403020204" pitchFamily="34" charset="0"/>
            </a:endParaRPr>
          </a:p>
        </p:txBody>
      </p:sp>
      <p:pic>
        <p:nvPicPr>
          <p:cNvPr id="36" name="Shape 28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99484" y="1951010"/>
            <a:ext cx="5534633" cy="3143199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Shape 287"/>
          <p:cNvSpPr txBox="1"/>
          <p:nvPr/>
        </p:nvSpPr>
        <p:spPr>
          <a:xfrm>
            <a:off x="1092669" y="1503549"/>
            <a:ext cx="4415599" cy="1531599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  <a:buSzPct val="25000"/>
            </a:pPr>
            <a:r>
              <a:rPr lang="it" sz="3200" b="1" dirty="0">
                <a:solidFill>
                  <a:srgbClr val="FFFFFF"/>
                </a:solidFill>
                <a:latin typeface="Source Sans Pro" panose="020B0503030403020204" pitchFamily="34" charset="0"/>
                <a:ea typeface="Advent Pro"/>
                <a:cs typeface="Advent Pro"/>
                <a:sym typeface="Advent Pro"/>
              </a:rPr>
              <a:t>62,5% (ITALIA 69,2%)</a:t>
            </a:r>
          </a:p>
          <a:p>
            <a:pPr algn="ctr" defTabSz="1219170">
              <a:buClr>
                <a:srgbClr val="000000"/>
              </a:buClr>
              <a:buSzPct val="25000"/>
            </a:pPr>
            <a:r>
              <a:rPr lang="it" sz="3200" dirty="0">
                <a:solidFill>
                  <a:srgbClr val="FFFFFF"/>
                </a:solidFill>
                <a:latin typeface="Source Sans Pro" panose="020B0503030403020204" pitchFamily="34" charset="0"/>
                <a:ea typeface="Advent Pro"/>
                <a:cs typeface="Advent Pro"/>
                <a:sym typeface="Advent Pro"/>
              </a:rPr>
              <a:t>Imprese con un sito web (+10 addetti)</a:t>
            </a:r>
          </a:p>
        </p:txBody>
      </p:sp>
      <p:pic>
        <p:nvPicPr>
          <p:cNvPr id="38" name="Shape 28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927175">
            <a:off x="2271523" y="3524853"/>
            <a:ext cx="2829479" cy="2336495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Shape 289"/>
          <p:cNvSpPr txBox="1"/>
          <p:nvPr/>
        </p:nvSpPr>
        <p:spPr>
          <a:xfrm>
            <a:off x="2831138" y="3830074"/>
            <a:ext cx="2041129" cy="1981605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FFFFFF"/>
              </a:buClr>
              <a:buSzPct val="25000"/>
            </a:pPr>
            <a:r>
              <a:rPr lang="it" sz="2400" b="1" dirty="0">
                <a:solidFill>
                  <a:srgbClr val="FFFFFF"/>
                </a:solidFill>
                <a:latin typeface="Source Sans Pro" panose="020B0503030403020204" pitchFamily="34" charset="0"/>
                <a:ea typeface="Advent Pro"/>
                <a:cs typeface="Advent Pro"/>
                <a:sym typeface="Advent Pro"/>
              </a:rPr>
              <a:t> 3,5 imprese su 10 sono ancora senza un Sito</a:t>
            </a:r>
          </a:p>
        </p:txBody>
      </p:sp>
      <p:pic>
        <p:nvPicPr>
          <p:cNvPr id="40" name="Shape 29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8946" y="3350065"/>
            <a:ext cx="1185765" cy="2371532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Shape 28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24368" y="1146382"/>
            <a:ext cx="5352197" cy="2371533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Shape 287"/>
          <p:cNvSpPr txBox="1"/>
          <p:nvPr/>
        </p:nvSpPr>
        <p:spPr>
          <a:xfrm>
            <a:off x="1070303" y="1550957"/>
            <a:ext cx="4415599" cy="1531599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  <a:buSzPct val="25000"/>
            </a:pPr>
            <a:r>
              <a:rPr lang="it" sz="3200" b="1" dirty="0">
                <a:solidFill>
                  <a:srgbClr val="FFFFFF"/>
                </a:solidFill>
                <a:latin typeface="Source Sans Pro" panose="020B0503030403020204" pitchFamily="34" charset="0"/>
                <a:ea typeface="Advent Pro"/>
                <a:cs typeface="Advent Pro"/>
                <a:sym typeface="Advent Pro"/>
              </a:rPr>
              <a:t>65,3% (ITALIA 70,7%)</a:t>
            </a:r>
          </a:p>
          <a:p>
            <a:pPr algn="ctr" defTabSz="1219170">
              <a:buClr>
                <a:srgbClr val="000000"/>
              </a:buClr>
              <a:buSzPct val="25000"/>
            </a:pPr>
            <a:r>
              <a:rPr lang="it" sz="3200" dirty="0">
                <a:solidFill>
                  <a:srgbClr val="FFFFFF"/>
                </a:solidFill>
                <a:latin typeface="Source Sans Pro" panose="020B0503030403020204" pitchFamily="34" charset="0"/>
                <a:ea typeface="Advent Pro"/>
                <a:cs typeface="Advent Pro"/>
                <a:sym typeface="Advent Pro"/>
              </a:rPr>
              <a:t>Imprese con un sito web (+10 addetti)</a:t>
            </a:r>
          </a:p>
        </p:txBody>
      </p:sp>
      <p:sp>
        <p:nvSpPr>
          <p:cNvPr id="43" name="Shape 46"/>
          <p:cNvSpPr txBox="1"/>
          <p:nvPr/>
        </p:nvSpPr>
        <p:spPr>
          <a:xfrm>
            <a:off x="555667" y="101600"/>
            <a:ext cx="11156000" cy="6768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defTabSz="1219170"/>
            <a:r>
              <a:rPr lang="it-IT" sz="3200" dirty="0">
                <a:solidFill>
                  <a:srgbClr val="77777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Stato di digitalizzazione Pugliese (2015)</a:t>
            </a:r>
          </a:p>
        </p:txBody>
      </p:sp>
      <p:pic>
        <p:nvPicPr>
          <p:cNvPr id="20" name="Immagin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80356" y="6351492"/>
            <a:ext cx="896483" cy="313769"/>
          </a:xfrm>
          <a:prstGeom prst="rect">
            <a:avLst/>
          </a:prstGeom>
        </p:spPr>
      </p:pic>
      <p:pic>
        <p:nvPicPr>
          <p:cNvPr id="21" name="Immagin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33801" y="6366585"/>
            <a:ext cx="840891" cy="315335"/>
          </a:xfrm>
          <a:prstGeom prst="rect">
            <a:avLst/>
          </a:prstGeom>
        </p:spPr>
      </p:pic>
      <p:pic>
        <p:nvPicPr>
          <p:cNvPr id="22" name="Immagine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69427" y="6336560"/>
            <a:ext cx="1177363" cy="345360"/>
          </a:xfrm>
          <a:prstGeom prst="rect">
            <a:avLst/>
          </a:prstGeom>
        </p:spPr>
      </p:pic>
      <p:sp>
        <p:nvSpPr>
          <p:cNvPr id="23" name="CasellaDiTesto 22"/>
          <p:cNvSpPr txBox="1"/>
          <p:nvPr/>
        </p:nvSpPr>
        <p:spPr>
          <a:xfrm>
            <a:off x="153323" y="6230668"/>
            <a:ext cx="24400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200" dirty="0">
                <a:solidFill>
                  <a:srgbClr val="0599EE"/>
                </a:solidFill>
                <a:latin typeface="Gotham XNarrow Bold" pitchFamily="50" charset="0"/>
              </a:rPr>
              <a:t>ARS DIGITALIA</a:t>
            </a:r>
          </a:p>
        </p:txBody>
      </p:sp>
      <p:pic>
        <p:nvPicPr>
          <p:cNvPr id="24" name="Immagine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40400" y="6211762"/>
            <a:ext cx="1193085" cy="627332"/>
          </a:xfrm>
          <a:prstGeom prst="rect">
            <a:avLst/>
          </a:prstGeom>
        </p:spPr>
      </p:pic>
      <p:pic>
        <p:nvPicPr>
          <p:cNvPr id="25" name="Immagine 24"/>
          <p:cNvPicPr>
            <a:picLocks noChangeAspect="1"/>
          </p:cNvPicPr>
          <p:nvPr/>
        </p:nvPicPr>
        <p:blipFill rotWithShape="1">
          <a:blip r:embed="rId11"/>
          <a:srcRect l="12958" t="24545" r="10824" b="26018"/>
          <a:stretch/>
        </p:blipFill>
        <p:spPr>
          <a:xfrm>
            <a:off x="2783682" y="6310706"/>
            <a:ext cx="640339" cy="415335"/>
          </a:xfrm>
          <a:prstGeom prst="ellipse">
            <a:avLst/>
          </a:prstGeom>
        </p:spPr>
      </p:pic>
      <p:pic>
        <p:nvPicPr>
          <p:cNvPr id="26" name="Immagine 2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632020" y="6290620"/>
            <a:ext cx="792692" cy="453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20530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695</TotalTime>
  <Words>723</Words>
  <Application>Microsoft Office PowerPoint</Application>
  <PresentationFormat>Personalizzato</PresentationFormat>
  <Paragraphs>170</Paragraphs>
  <Slides>25</Slides>
  <Notes>25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Titoli diapositive</vt:lpstr>
      </vt:variant>
      <vt:variant>
        <vt:i4>25</vt:i4>
      </vt:variant>
    </vt:vector>
  </HeadingPairs>
  <TitlesOfParts>
    <vt:vector size="27" baseType="lpstr">
      <vt:lpstr>simple-light</vt:lpstr>
      <vt:lpstr>1_simple-light</vt:lpstr>
      <vt:lpstr>Conferenza Stampa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Grazie dell’attenzione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Made in Italy: eccellenze in digitale</dc:title>
  <dc:creator>Vito Macina</dc:creator>
  <cp:lastModifiedBy>Maralfa Chicca</cp:lastModifiedBy>
  <cp:revision>52</cp:revision>
  <dcterms:modified xsi:type="dcterms:W3CDTF">2017-03-20T11:30:42Z</dcterms:modified>
</cp:coreProperties>
</file>